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C9D46-6B3B-4744-8BD5-74D5D2B020D5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673F-405A-4D6B-9D90-717EA6EE9E0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Góry Świętokrzyskie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3471858" cy="4911741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Jak co roku we wrześniu grupa miłośników turystki pod opieką panów Janusza, Krzysztofa i Łukasza wybrała się na Rajd po Górach Świętokrzyskich. Tym razem za cel wyznaczyliśmy sobie przejście piesze całego Pasma </a:t>
            </a:r>
            <a:r>
              <a:rPr lang="pl-PL" dirty="0" err="1"/>
              <a:t>Jeleniowskiego</a:t>
            </a:r>
            <a:r>
              <a:rPr lang="pl-PL" dirty="0"/>
              <a:t>. Dzięki wspaniałej, słonecznej pogodzie nasz plan udało się zrealizować bez najmniejszych problemów. Zwiedziliśmy również kopalnię krzemienia pasiastego w Krzemionkach Opatowskich oraz klasztor na Świętym Krzyżu</a:t>
            </a:r>
          </a:p>
        </p:txBody>
      </p:sp>
      <p:pic>
        <p:nvPicPr>
          <p:cNvPr id="1026" name="Picture 2" descr="C:\Users\Łukasz\Desktop\Leszno.com\Rajd zdjęcia\IMG_20181013_1125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08"/>
            <a:ext cx="4038600" cy="2267829"/>
          </a:xfrm>
          <a:prstGeom prst="rect">
            <a:avLst/>
          </a:prstGeom>
          <a:noFill/>
        </p:spPr>
      </p:pic>
      <p:pic>
        <p:nvPicPr>
          <p:cNvPr id="1027" name="Picture 3" descr="C:\Users\Łukasz\Desktop\Leszno.com\Rajd zdjęcia\IMG_20181013_123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22968"/>
            <a:ext cx="4124020" cy="2315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Łukasz\Desktop\Leszno.com\Rajd zdjęcia\IMG_20181013_140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9267"/>
            <a:ext cx="4038600" cy="2267829"/>
          </a:xfrm>
          <a:prstGeom prst="rect">
            <a:avLst/>
          </a:prstGeom>
          <a:noFill/>
        </p:spPr>
      </p:pic>
      <p:pic>
        <p:nvPicPr>
          <p:cNvPr id="2051" name="Picture 3" descr="C:\Users\Łukasz\Desktop\Leszno.com\Rajd zdjęcia\IMG_20181013_144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9267"/>
            <a:ext cx="4038600" cy="226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Łukasz\Desktop\Leszno.com\Rajd zdjęcia\IMG_20181014_104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9267"/>
            <a:ext cx="4038600" cy="2267829"/>
          </a:xfrm>
          <a:prstGeom prst="rect">
            <a:avLst/>
          </a:prstGeom>
          <a:noFill/>
        </p:spPr>
      </p:pic>
      <p:pic>
        <p:nvPicPr>
          <p:cNvPr id="3075" name="Picture 3" descr="C:\Users\Łukasz\Desktop\Leszno.com\Rajd zdjęcia\IMG_20181014_1153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9267"/>
            <a:ext cx="4038600" cy="226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Łukasz\Desktop\Leszno.com\Rajd zdjęcia\IMG_20181014_1313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9267"/>
            <a:ext cx="4038600" cy="2267829"/>
          </a:xfrm>
          <a:prstGeom prst="rect">
            <a:avLst/>
          </a:prstGeom>
          <a:noFill/>
        </p:spPr>
      </p:pic>
      <p:pic>
        <p:nvPicPr>
          <p:cNvPr id="4099" name="Picture 3" descr="C:\Users\Łukasz\Desktop\Leszno.com\Rajd zdjęcia\IMG_20181014_143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9267"/>
            <a:ext cx="4038600" cy="226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Łukasz\Desktop\Leszno.com\Rajd zdjęcia\IMG_20181013_122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9267"/>
            <a:ext cx="4038600" cy="2267829"/>
          </a:xfrm>
          <a:prstGeom prst="rect">
            <a:avLst/>
          </a:prstGeom>
          <a:noFill/>
        </p:spPr>
      </p:pic>
      <p:pic>
        <p:nvPicPr>
          <p:cNvPr id="5123" name="Picture 3" descr="C:\Users\Łukasz\Desktop\Leszno.com\Rajd zdjęcia\Góry\IMG_20181013_1418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9267"/>
            <a:ext cx="4038600" cy="226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Łukasz\Desktop\Leszno.com\Rajd zdjęcia\Góry\IMG_20181014_132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9267"/>
            <a:ext cx="4038600" cy="2267829"/>
          </a:xfrm>
          <a:prstGeom prst="rect">
            <a:avLst/>
          </a:prstGeom>
          <a:noFill/>
        </p:spPr>
      </p:pic>
      <p:pic>
        <p:nvPicPr>
          <p:cNvPr id="6147" name="Picture 3" descr="C:\Users\Łukasz\Desktop\Leszno.com\Rajd zdjęcia\Góry\IMG_20181013_102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9267"/>
            <a:ext cx="4038600" cy="226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</Words>
  <Application>Microsoft Office PowerPoint</Application>
  <PresentationFormat>Pokaz na ekranie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Góry Świętokrzyskie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Góry Świętokrzyskie</dc:title>
  <dc:creator>Łukasz</dc:creator>
  <cp:lastModifiedBy>Małgorzata Ducka</cp:lastModifiedBy>
  <cp:revision>2</cp:revision>
  <dcterms:created xsi:type="dcterms:W3CDTF">2019-02-19T21:35:35Z</dcterms:created>
  <dcterms:modified xsi:type="dcterms:W3CDTF">2019-03-20T08:42:01Z</dcterms:modified>
</cp:coreProperties>
</file>