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5" r:id="rId4"/>
    <p:sldId id="273" r:id="rId5"/>
    <p:sldId id="261" r:id="rId6"/>
    <p:sldId id="272" r:id="rId7"/>
    <p:sldId id="268" r:id="rId8"/>
    <p:sldId id="269" r:id="rId9"/>
    <p:sldId id="270" r:id="rId10"/>
    <p:sldId id="271" r:id="rId11"/>
    <p:sldId id="260" r:id="rId12"/>
    <p:sldId id="274" r:id="rId13"/>
    <p:sldId id="264" r:id="rId14"/>
    <p:sldId id="275" r:id="rId15"/>
    <p:sldId id="277" r:id="rId16"/>
    <p:sldId id="276" r:id="rId17"/>
    <p:sldId id="278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47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00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556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020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423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47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667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709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48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13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2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0781-FCEC-430D-86DD-BF16C352B2CD}" type="datetimeFigureOut">
              <a:rPr lang="sk-SK" smtClean="0"/>
              <a:t>17. 4. 2019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F32E-0B55-4AE3-96B1-B6EB8256BE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276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tavasz hÃ­rnÃ¶kei kÃ©p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8832" cy="58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tavasz</a:t>
            </a:r>
            <a:r>
              <a:rPr lang="sk-SK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hírn</a:t>
            </a:r>
            <a:r>
              <a:rPr lang="hu-H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sk-SK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</a:t>
            </a:r>
            <a:endParaRPr lang="sk-SK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598702" cy="22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800px-Sols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5"/>
            <a:ext cx="3960440" cy="25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259632" y="4653136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Védett!</a:t>
            </a:r>
            <a:endParaRPr lang="sk-SK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2396" y="548680"/>
            <a:ext cx="2520280" cy="99412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                   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Fajtái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75572" y="1124744"/>
            <a:ext cx="2407964" cy="2232248"/>
          </a:xfrm>
        </p:spPr>
        <p:txBody>
          <a:bodyPr/>
          <a:lstStyle/>
          <a:p>
            <a:r>
              <a:rPr lang="sk-SK" dirty="0" smtClean="0"/>
              <a:t>Kékcinge</a:t>
            </a:r>
          </a:p>
          <a:p>
            <a:r>
              <a:rPr lang="sk-SK" dirty="0" smtClean="0"/>
              <a:t>Barátcinege</a:t>
            </a:r>
          </a:p>
          <a:p>
            <a:r>
              <a:rPr lang="sk-SK" dirty="0" smtClean="0"/>
              <a:t>Búboscinege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098" name="Picture 2" descr="C:\Users\LEnovo\Desktop\kekcin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1" y="2132856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baratcin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76" y="3940231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topp-te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83929"/>
            <a:ext cx="2649984" cy="26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50px-Oriol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03" y="2027749"/>
            <a:ext cx="3621286" cy="27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Enovo\Desktop\260px-Song_Thrush_Turdus_philome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6096"/>
            <a:ext cx="3858078" cy="25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547664" y="1196752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Fajtái</a:t>
            </a:r>
            <a:endParaRPr lang="sk-SK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23327" y="286569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nekes rigó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71579" y="1013411"/>
            <a:ext cx="180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árga rigó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szÃ©ncinege raj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683221"/>
            <a:ext cx="43719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Cinege mondóka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80528" y="1124744"/>
            <a:ext cx="6120680" cy="29830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mondják a cinegék,</a:t>
            </a:r>
          </a:p>
          <a:p>
            <a:pPr marL="0" indent="0" algn="ctr"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 a tavasz , nyitni kék.</a:t>
            </a:r>
          </a:p>
          <a:p>
            <a:pPr marL="0" indent="0" algn="ctr">
              <a:buNone/>
            </a:pP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Kék ibolya, </a:t>
            </a:r>
            <a:r>
              <a:rPr lang="sk-SK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gyöngyvirág</a:t>
            </a: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sk-SK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Csupa</a:t>
            </a: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öröm</a:t>
            </a: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világ!</a:t>
            </a:r>
            <a:endParaRPr lang="sk-SK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sk-SK" dirty="0" smtClean="0"/>
              <a:t>Móra Ferenc </a:t>
            </a:r>
            <a:endParaRPr lang="sk-SK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1752600"/>
          </a:xfrm>
        </p:spPr>
        <p:txBody>
          <a:bodyPr>
            <a:normAutofit/>
          </a:bodyPr>
          <a:lstStyle/>
          <a:p>
            <a:r>
              <a:rPr lang="sk-SK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Cinege</a:t>
            </a:r>
            <a:r>
              <a:rPr lang="sk-SK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cipője</a:t>
            </a:r>
            <a:endParaRPr lang="sk-SK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Ã½sledok vyhÄ¾adÃ¡vania obrÃ¡zkov pre dopyt cinege cipoje illusztrÃ¡ciÃ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1" y="4191000"/>
            <a:ext cx="3175350" cy="22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91680" y="2420888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Reggel van már, ragyogó,</a:t>
            </a:r>
          </a:p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fütyörészik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rigó.</a:t>
            </a:r>
          </a:p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Csirpi-csirip , csicsereg,</a:t>
            </a:r>
          </a:p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jó reggelt, kisgyerekek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03848" y="1124744"/>
            <a:ext cx="3348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Mondóka</a:t>
            </a:r>
            <a:endParaRPr lang="sk-SK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93" y="4005064"/>
            <a:ext cx="3743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Ã½sledok vyhÄ¾adÃ¡vania obrÃ¡zkov pre dopyt nap ra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38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15616" y="764704"/>
            <a:ext cx="6174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Szabó Lőrinc: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Tavasz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„Mi az?” - kérdezte Vén Rigó. 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„Tavasz” - felelt a Nap. 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„Megjött?” - kérdezte Vén Rigó. 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„Meg ám!” - felelt a Nap.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„Szeretsz?” - kérdezte Vén Rigó. 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„Szeretlek!” - szólt a Nap. 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„Akkor hát szép lesz a világ?” 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„Még szebb és boldogabb!”</a:t>
            </a:r>
          </a:p>
        </p:txBody>
      </p:sp>
    </p:spTree>
    <p:extLst>
      <p:ext uri="{BB962C8B-B14F-4D97-AF65-F5344CB8AC3E}">
        <p14:creationId xmlns:p14="http://schemas.microsoft.com/office/powerpoint/2010/main" val="3310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20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86874" y="2132856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</a:t>
            </a:r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figyelmet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8416" y="3068960"/>
            <a:ext cx="7801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jó munkát nektek </a:t>
            </a:r>
            <a:r>
              <a:rPr lang="sk-SK" sz="4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sk-SK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ív 5"/>
          <p:cNvSpPr/>
          <p:nvPr/>
        </p:nvSpPr>
        <p:spPr>
          <a:xfrm>
            <a:off x="4069271" y="4797152"/>
            <a:ext cx="980039" cy="9361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86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1153176" flipV="1">
            <a:off x="1372881" y="3952936"/>
            <a:ext cx="6091660" cy="168843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Széncinege</a:t>
            </a:r>
            <a:endParaRPr lang="sk-SK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7606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1151344">
            <a:off x="1502837" y="4653136"/>
            <a:ext cx="6400800" cy="1752600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Fekete rigó</a:t>
            </a:r>
            <a:endParaRPr lang="sk-SK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LEnovo\Desktop\800px-Sols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6316"/>
            <a:ext cx="4735165" cy="36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5542384" cy="1470025"/>
          </a:xfrm>
        </p:spPr>
        <p:txBody>
          <a:bodyPr>
            <a:normAutofit/>
          </a:bodyPr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nekes madár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LEnovo\Desktop\800px-Sols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320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1806" y="391477"/>
            <a:ext cx="3008313" cy="1162050"/>
          </a:xfrm>
        </p:spPr>
        <p:txBody>
          <a:bodyPr>
            <a:normAutofit/>
          </a:bodyPr>
          <a:lstStyle/>
          <a:p>
            <a:r>
              <a:rPr lang="sk-SK" sz="4800" dirty="0" err="1" smtClean="0"/>
              <a:t>Élőhely</a:t>
            </a:r>
            <a:endParaRPr lang="sk-SK" sz="4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814042" y="1820130"/>
            <a:ext cx="3001597" cy="106215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    </a:t>
            </a:r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600" dirty="0" smtClean="0"/>
          </a:p>
        </p:txBody>
      </p:sp>
      <p:pic>
        <p:nvPicPr>
          <p:cNvPr id="6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1477"/>
            <a:ext cx="230425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\Desktop\800px-Sols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267"/>
            <a:ext cx="2088232" cy="16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ok vyhÄ¾adÃ¡vania obrÃ¡zkov pre dopyt er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4005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156176" y="3356992"/>
            <a:ext cx="2586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erdők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városok</a:t>
            </a: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kertek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45232" y="2564904"/>
            <a:ext cx="2818656" cy="892696"/>
          </a:xfrm>
        </p:spPr>
        <p:txBody>
          <a:bodyPr/>
          <a:lstStyle/>
          <a:p>
            <a:r>
              <a:rPr lang="sk-SK" dirty="0"/>
              <a:t>f</a:t>
            </a:r>
            <a:r>
              <a:rPr lang="sk-SK" dirty="0" smtClean="0"/>
              <a:t>ák odva</a:t>
            </a:r>
            <a:endParaRPr lang="sk-SK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62667" y="2564904"/>
            <a:ext cx="2084040" cy="964704"/>
          </a:xfrm>
        </p:spPr>
        <p:txBody>
          <a:bodyPr/>
          <a:lstStyle/>
          <a:p>
            <a:r>
              <a:rPr lang="sk-SK" dirty="0"/>
              <a:t>f</a:t>
            </a:r>
            <a:r>
              <a:rPr lang="sk-SK" dirty="0" smtClean="0"/>
              <a:t>észek</a:t>
            </a:r>
            <a:endParaRPr lang="sk-SK" dirty="0"/>
          </a:p>
        </p:txBody>
      </p:sp>
      <p:pic>
        <p:nvPicPr>
          <p:cNvPr id="5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6086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800px-Sols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8927"/>
            <a:ext cx="1821200" cy="11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563888" y="590459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Lakás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ok vyhÄ¾adÃ¡vania obrÃ¡zkov pre dopyt fa od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732942" cy="24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fekete rigÃ³ fÃ©sz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4" y="3270071"/>
            <a:ext cx="3703666" cy="26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tollazata színes</a:t>
            </a:r>
          </a:p>
          <a:p>
            <a:endParaRPr lang="sk-SK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színei: </a:t>
            </a:r>
            <a:r>
              <a:rPr lang="sk-SK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zöld,sárga</a:t>
            </a:r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fekete,fehér,kék </a:t>
            </a:r>
          </a:p>
          <a:p>
            <a:endParaRPr lang="sk-SK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csőre</a:t>
            </a:r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fekete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r>
              <a:rPr lang="sk-SK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tollazata fekete</a:t>
            </a:r>
          </a:p>
          <a:p>
            <a:endParaRPr lang="sk-SK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szeme</a:t>
            </a:r>
            <a:r>
              <a:rPr lang="sk-SK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körül</a:t>
            </a:r>
            <a:r>
              <a:rPr lang="sk-SK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narancssárga </a:t>
            </a:r>
          </a:p>
          <a:p>
            <a:endParaRPr lang="sk-SK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csőre</a:t>
            </a:r>
            <a:r>
              <a:rPr lang="sk-SK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narancssárga</a:t>
            </a:r>
            <a:endParaRPr lang="sk-SK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577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800px-Sols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82" y="333420"/>
            <a:ext cx="1821200" cy="11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rovarok </a:t>
            </a:r>
          </a:p>
          <a:p>
            <a:r>
              <a:rPr lang="sk-SK" dirty="0"/>
              <a:t>m</a:t>
            </a:r>
            <a:r>
              <a:rPr lang="sk-SK" dirty="0" smtClean="0"/>
              <a:t>agvak </a:t>
            </a:r>
          </a:p>
          <a:p>
            <a:r>
              <a:rPr lang="sk-SK" dirty="0" err="1"/>
              <a:t>t</a:t>
            </a:r>
            <a:r>
              <a:rPr lang="sk-SK" dirty="0" err="1" smtClean="0"/>
              <a:t>elelő</a:t>
            </a:r>
            <a:r>
              <a:rPr lang="sk-SK" dirty="0" smtClean="0"/>
              <a:t> </a:t>
            </a:r>
            <a:r>
              <a:rPr lang="sk-SK" dirty="0" err="1" smtClean="0"/>
              <a:t>denevérek</a:t>
            </a:r>
            <a:endParaRPr lang="sk-SK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2101" cy="45291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r</a:t>
            </a:r>
            <a:r>
              <a:rPr lang="sk-SK" dirty="0" smtClean="0"/>
              <a:t>ovarok</a:t>
            </a:r>
          </a:p>
          <a:p>
            <a:r>
              <a:rPr lang="sk-SK" dirty="0"/>
              <a:t>g</a:t>
            </a:r>
            <a:r>
              <a:rPr lang="sk-SK" dirty="0" smtClean="0"/>
              <a:t>iliszták</a:t>
            </a:r>
          </a:p>
          <a:p>
            <a:r>
              <a:rPr lang="sk-SK" dirty="0"/>
              <a:t>b</a:t>
            </a:r>
            <a:r>
              <a:rPr lang="sk-SK" dirty="0" smtClean="0"/>
              <a:t>ogyók</a:t>
            </a:r>
          </a:p>
          <a:p>
            <a:r>
              <a:rPr lang="sk-SK" dirty="0" err="1" smtClean="0"/>
              <a:t>gyümölcsök</a:t>
            </a:r>
            <a:r>
              <a:rPr lang="sk-SK" dirty="0" smtClean="0"/>
              <a:t>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577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800px-Sols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82" y="333420"/>
            <a:ext cx="1821200" cy="11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\Desktop\az-erd-lvilga-6osztly-21-72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Ã½sledok vyhÄ¾adÃ¡vania obrÃ¡zkov pre dopyt fekete rigÃ³ Ã©tlap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21693"/>
            <a:ext cx="2277794" cy="18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41875" y="495222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Táplálkozás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4114800" cy="2836911"/>
          </a:xfrm>
          <a:solidFill>
            <a:schemeClr val="bg1"/>
          </a:solidFill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12 tojás</a:t>
            </a:r>
          </a:p>
          <a:p>
            <a:endParaRPr lang="sk-SK" dirty="0" smtClean="0"/>
          </a:p>
          <a:p>
            <a:r>
              <a:rPr lang="sk-SK" dirty="0" smtClean="0"/>
              <a:t>midkét szulo eteti a fiókákat</a:t>
            </a:r>
            <a:endParaRPr lang="sk-SK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8024" y="2564904"/>
            <a:ext cx="4100264" cy="2836912"/>
          </a:xfrm>
          <a:solidFill>
            <a:schemeClr val="bg1"/>
          </a:solidFill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4-6 tojás</a:t>
            </a:r>
          </a:p>
          <a:p>
            <a:endParaRPr lang="sk-SK" dirty="0" smtClean="0"/>
          </a:p>
          <a:p>
            <a:r>
              <a:rPr lang="sk-SK" dirty="0" smtClean="0"/>
              <a:t>Mindkét szulo eteti a fiókákat</a:t>
            </a:r>
            <a:endParaRPr lang="sk-SK" dirty="0"/>
          </a:p>
        </p:txBody>
      </p:sp>
      <p:pic>
        <p:nvPicPr>
          <p:cNvPr id="5" name="Picture 2" descr="C:\Users\LEnovo\Desktop\parmaj_01_h_nagy_karoly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1781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800px-Sols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5468"/>
            <a:ext cx="1821200" cy="11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75856" y="617921"/>
            <a:ext cx="220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Szaporodás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139</Words>
  <Application>Microsoft Office PowerPoint</Application>
  <PresentationFormat>Prezentácia na obrazovke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Office-téma</vt:lpstr>
      <vt:lpstr>A tavasz hírnökei</vt:lpstr>
      <vt:lpstr>Széncinege</vt:lpstr>
      <vt:lpstr>Prezentácia programu PowerPoint</vt:lpstr>
      <vt:lpstr>énekes madár</vt:lpstr>
      <vt:lpstr>Élőhely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                  Fajtái</vt:lpstr>
      <vt:lpstr>Prezentácia programu PowerPoint</vt:lpstr>
      <vt:lpstr>Cinege mondóka</vt:lpstr>
      <vt:lpstr>Móra Ferenc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cinege</dc:title>
  <dc:creator>LEnovo</dc:creator>
  <cp:lastModifiedBy>Adrianna Sykora</cp:lastModifiedBy>
  <cp:revision>33</cp:revision>
  <dcterms:created xsi:type="dcterms:W3CDTF">2019-04-01T16:33:17Z</dcterms:created>
  <dcterms:modified xsi:type="dcterms:W3CDTF">2019-04-17T11:02:08Z</dcterms:modified>
</cp:coreProperties>
</file>