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64" r:id="rId6"/>
    <p:sldId id="258" r:id="rId7"/>
    <p:sldId id="263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C8FB-0D50-4312-8DC1-86CE2A3BA4B9}" type="datetimeFigureOut">
              <a:rPr lang="pl-PL" smtClean="0"/>
              <a:t>25.11.2018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BF07-5A42-483E-9A79-FE4CFDAF032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C8FB-0D50-4312-8DC1-86CE2A3BA4B9}" type="datetimeFigureOut">
              <a:rPr lang="pl-PL" smtClean="0"/>
              <a:t>25.11.2018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BF07-5A42-483E-9A79-FE4CFDAF03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C8FB-0D50-4312-8DC1-86CE2A3BA4B9}" type="datetimeFigureOut">
              <a:rPr lang="pl-PL" smtClean="0"/>
              <a:t>25.11.2018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BF07-5A42-483E-9A79-FE4CFDAF03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C8FB-0D50-4312-8DC1-86CE2A3BA4B9}" type="datetimeFigureOut">
              <a:rPr lang="pl-PL" smtClean="0"/>
              <a:t>25.11.2018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BF07-5A42-483E-9A79-FE4CFDAF03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C8FB-0D50-4312-8DC1-86CE2A3BA4B9}" type="datetimeFigureOut">
              <a:rPr lang="pl-PL" smtClean="0"/>
              <a:t>25.11.2018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BF07-5A42-483E-9A79-FE4CFDAF032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C8FB-0D50-4312-8DC1-86CE2A3BA4B9}" type="datetimeFigureOut">
              <a:rPr lang="pl-PL" smtClean="0"/>
              <a:t>25.11.2018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BF07-5A42-483E-9A79-FE4CFDAF03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C8FB-0D50-4312-8DC1-86CE2A3BA4B9}" type="datetimeFigureOut">
              <a:rPr lang="pl-PL" smtClean="0"/>
              <a:t>25.11.2018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BF07-5A42-483E-9A79-FE4CFDAF03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C8FB-0D50-4312-8DC1-86CE2A3BA4B9}" type="datetimeFigureOut">
              <a:rPr lang="pl-PL" smtClean="0"/>
              <a:t>25.11.2018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0BF07-5A42-483E-9A79-FE4CFDAF032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C8FB-0D50-4312-8DC1-86CE2A3BA4B9}" type="datetimeFigureOut">
              <a:rPr lang="pl-PL" smtClean="0"/>
              <a:t>25.11.2018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BF07-5A42-483E-9A79-FE4CFDAF03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C8FB-0D50-4312-8DC1-86CE2A3BA4B9}" type="datetimeFigureOut">
              <a:rPr lang="pl-PL" smtClean="0"/>
              <a:t>25.11.2018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A70BF07-5A42-483E-9A79-FE4CFDAF03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A0BC8FB-0D50-4312-8DC1-86CE2A3BA4B9}" type="datetimeFigureOut">
              <a:rPr lang="pl-PL" smtClean="0"/>
              <a:t>25.11.2018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BF07-5A42-483E-9A79-FE4CFDAF03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0BC8FB-0D50-4312-8DC1-86CE2A3BA4B9}" type="datetimeFigureOut">
              <a:rPr lang="pl-PL" smtClean="0"/>
              <a:t>25.11.2018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70BF07-5A42-483E-9A79-FE4CFDAF032C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285916" y="1000108"/>
            <a:ext cx="8358214" cy="5000660"/>
          </a:xfrm>
        </p:spPr>
        <p:txBody>
          <a:bodyPr>
            <a:noAutofit/>
          </a:bodyPr>
          <a:lstStyle/>
          <a:p>
            <a:r>
              <a:rPr lang="pl-PL" sz="7200" dirty="0" smtClean="0"/>
              <a:t>Chcesz mieć mięśnie, zacznij ćwiczyć!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4714884"/>
            <a:ext cx="6480048" cy="1752600"/>
          </a:xfrm>
        </p:spPr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pl-PL" sz="6000" b="1" dirty="0" smtClean="0"/>
              <a:t>Zastanów się zanim weźmiesz doping lub sterydy!! 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376026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CCFF"/>
                </a:solidFill>
              </a:rPr>
              <a:t>Co to jest doping?</a:t>
            </a:r>
            <a:endParaRPr lang="pl-PL" dirty="0">
              <a:solidFill>
                <a:srgbClr val="00CC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Doping </a:t>
            </a:r>
            <a:r>
              <a:rPr lang="pl-PL" dirty="0" smtClean="0"/>
              <a:t> – sztuczne podnoszenie wydolności fizycznej i psychicznej zawodnika metodami wykraczającymi poza normalny, "naturalny" trening, choć w praktyce granica między dopingiem i treningiem jest często bardzo trudna do ustalenia. Ogólnie za doping uważa się metody medyczne, potencjalnie szkodliwe dla zdrowia, które zostały oficjalnie zabronione.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71400"/>
            <a:ext cx="11959926" cy="717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1834"/>
            <a:ext cx="7291114" cy="483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49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 </a:t>
            </a:r>
            <a:r>
              <a:rPr lang="pl-PL" dirty="0" smtClean="0">
                <a:solidFill>
                  <a:srgbClr val="00CCFF"/>
                </a:solidFill>
              </a:rPr>
              <a:t>Skutki stosowania dopingu</a:t>
            </a:r>
            <a:endParaRPr lang="pl-PL" dirty="0">
              <a:solidFill>
                <a:srgbClr val="00CC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Zwiększenie syntezy białek.</a:t>
            </a:r>
          </a:p>
          <a:p>
            <a:r>
              <a:rPr lang="pl-PL" dirty="0" smtClean="0"/>
              <a:t>Zwiększenie zdolności zwiększenia wytrzymałości.</a:t>
            </a:r>
          </a:p>
          <a:p>
            <a:r>
              <a:rPr lang="pl-PL" dirty="0" smtClean="0"/>
              <a:t>Zwiększenie zdolności budowania masy mięśniowej. </a:t>
            </a:r>
          </a:p>
          <a:p>
            <a:r>
              <a:rPr lang="pl-PL" dirty="0" smtClean="0"/>
              <a:t>Zwiększenie zdolności rozwoju siły. </a:t>
            </a:r>
          </a:p>
          <a:p>
            <a:r>
              <a:rPr lang="pl-PL" dirty="0" smtClean="0"/>
              <a:t>U kobiet poważne efekty uboczne to trwałe obniżenie głosu.</a:t>
            </a:r>
          </a:p>
          <a:p>
            <a:r>
              <a:rPr lang="pl-PL" dirty="0" smtClean="0"/>
              <a:t>Powodują agresję i stany depresyjne.</a:t>
            </a:r>
          </a:p>
          <a:p>
            <a:r>
              <a:rPr lang="pl-PL" dirty="0" smtClean="0"/>
              <a:t>Wzmagają pojawianie się trądziku na całym ciele.</a:t>
            </a:r>
          </a:p>
          <a:p>
            <a:r>
              <a:rPr lang="pl-PL" dirty="0" smtClean="0"/>
              <a:t>Podwyższają poziom glukozy.</a:t>
            </a:r>
          </a:p>
          <a:p>
            <a:r>
              <a:rPr lang="pl-PL" dirty="0" smtClean="0"/>
              <a:t>Powodują skurcze mięśni.</a:t>
            </a:r>
          </a:p>
          <a:p>
            <a:r>
              <a:rPr lang="pl-PL" dirty="0" smtClean="0"/>
              <a:t>Podwyższają ryzyko zachorowania na żółtaczkę oraz AIDS.</a:t>
            </a:r>
          </a:p>
          <a:p>
            <a:pPr>
              <a:buNone/>
            </a:pPr>
            <a:r>
              <a:rPr lang="pl-PL" dirty="0" smtClean="0"/>
              <a:t>     </a:t>
            </a:r>
            <a:r>
              <a:rPr lang="pl-PL" sz="3400" dirty="0" smtClean="0">
                <a:solidFill>
                  <a:srgbClr val="FF0000"/>
                </a:solidFill>
              </a:rPr>
              <a:t>Jak można zauważyć doping ma negatywne działanie na nasze zdrowie.</a:t>
            </a:r>
            <a:endParaRPr lang="pl-PL" sz="3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0213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14" y="0"/>
            <a:ext cx="3499736" cy="64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97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CCFF"/>
                </a:solidFill>
              </a:rPr>
              <a:t>Co to są sterydy anaboliczne?</a:t>
            </a:r>
            <a:endParaRPr lang="pl-PL" dirty="0">
              <a:solidFill>
                <a:srgbClr val="00CC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Sterydy anaboliczne -</a:t>
            </a:r>
            <a:r>
              <a:rPr lang="pl-PL" dirty="0" smtClean="0"/>
              <a:t> to grupa steroidów pochodzenia naturalnego lub syntetycznego, która ma silne działanie </a:t>
            </a:r>
            <a:r>
              <a:rPr lang="pl-PL" b="1" dirty="0" smtClean="0"/>
              <a:t>anaboliczne</a:t>
            </a:r>
            <a:r>
              <a:rPr lang="pl-PL" dirty="0" smtClean="0"/>
              <a:t> tzn. powodujące przyspieszenie dzielenia się komórek tworzących określone tkanki organizmu zwierząt i ludzi.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80"/>
            <a:ext cx="9525888" cy="869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05328" cy="547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17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CCFF"/>
                </a:solidFill>
              </a:rPr>
              <a:t>Skutki stosowania sterydów</a:t>
            </a:r>
            <a:endParaRPr lang="pl-PL" dirty="0">
              <a:solidFill>
                <a:srgbClr val="00CC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Wpływ działania sterydów na funkcjonowanie wątroby.</a:t>
            </a:r>
          </a:p>
          <a:p>
            <a:r>
              <a:rPr lang="pl-PL" dirty="0" smtClean="0"/>
              <a:t>Podwyższone ciśnienie krwi.</a:t>
            </a:r>
          </a:p>
          <a:p>
            <a:r>
              <a:rPr lang="pl-PL" dirty="0" smtClean="0"/>
              <a:t>Zmiany w systemie hormonalnym</a:t>
            </a:r>
            <a:r>
              <a:rPr lang="pl-PL" b="1" dirty="0" smtClean="0"/>
              <a:t>.</a:t>
            </a:r>
          </a:p>
          <a:p>
            <a:r>
              <a:rPr lang="pl-PL" dirty="0" smtClean="0"/>
              <a:t>Pobudzona agresywność.</a:t>
            </a:r>
          </a:p>
          <a:p>
            <a:r>
              <a:rPr lang="pl-PL" dirty="0" smtClean="0"/>
              <a:t>Wpływ na układ krążenia i pracę serca.</a:t>
            </a:r>
          </a:p>
          <a:p>
            <a:r>
              <a:rPr lang="pl-PL" dirty="0" smtClean="0"/>
              <a:t>Zwiększona podatność na infekcje, utrata wagi i siły po dostawieniu sterydów.</a:t>
            </a:r>
          </a:p>
          <a:p>
            <a:r>
              <a:rPr lang="pl-PL" dirty="0" smtClean="0"/>
              <a:t>Bóle i nieruchomości w stawach.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pl-PL" sz="3200" dirty="0" smtClean="0">
                <a:solidFill>
                  <a:srgbClr val="FF0000"/>
                </a:solidFill>
              </a:rPr>
              <a:t>    Jak można zauważyć sterydy </a:t>
            </a:r>
            <a:r>
              <a:rPr lang="pl-PL" sz="3200" dirty="0" smtClean="0">
                <a:solidFill>
                  <a:srgbClr val="FF0000"/>
                </a:solidFill>
              </a:rPr>
              <a:t>mają </a:t>
            </a:r>
            <a:r>
              <a:rPr lang="pl-PL" sz="3200" dirty="0" smtClean="0">
                <a:solidFill>
                  <a:srgbClr val="FF0000"/>
                </a:solidFill>
              </a:rPr>
              <a:t>negatywne działanie na nasze zdrowie.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34760" cy="537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3976836" cy="554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68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</TotalTime>
  <Words>247</Words>
  <Application>Microsoft Office PowerPoint</Application>
  <PresentationFormat>Pokaz na ekranie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Techniczny</vt:lpstr>
      <vt:lpstr>Chcesz mieć mięśnie, zacznij ćwiczyć!</vt:lpstr>
      <vt:lpstr>Co to jest doping?</vt:lpstr>
      <vt:lpstr>Prezentacja programu PowerPoint</vt:lpstr>
      <vt:lpstr> Skutki stosowania dopingu</vt:lpstr>
      <vt:lpstr>Prezentacja programu PowerPoint</vt:lpstr>
      <vt:lpstr>Co to są sterydy anaboliczne?</vt:lpstr>
      <vt:lpstr>Prezentacja programu PowerPoint</vt:lpstr>
      <vt:lpstr>Skutki stosowania sterydów</vt:lpstr>
      <vt:lpstr>Prezentacja programu PowerPoint</vt:lpstr>
      <vt:lpstr>Prezentacja programu PowerPoint</vt:lpstr>
    </vt:vector>
  </TitlesOfParts>
  <Company>Gucio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Chcesz mieć mięśnie, zacznij ćwiczyć!</dc:title>
  <dc:creator>Gregorczyk Piotr</dc:creator>
  <cp:lastModifiedBy>Admin</cp:lastModifiedBy>
  <cp:revision>5</cp:revision>
  <dcterms:created xsi:type="dcterms:W3CDTF">2018-11-25T16:04:35Z</dcterms:created>
  <dcterms:modified xsi:type="dcterms:W3CDTF">2018-11-25T17:02:49Z</dcterms:modified>
</cp:coreProperties>
</file>