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95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59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11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2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98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5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61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CD6C-865E-44C4-B189-19AF0E863865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CF70-8BB4-45E8-84DA-8B3B6AEC4D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76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" y="100502"/>
            <a:ext cx="12151495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99594" y="350745"/>
            <a:ext cx="59426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DZIEŃ KOTA </a:t>
            </a:r>
          </a:p>
          <a:p>
            <a:pPr algn="ctr"/>
            <a:r>
              <a:rPr lang="pl-PL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 GRUPIE 0A</a:t>
            </a:r>
            <a:endParaRPr lang="pl-PL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9091"/>
            <a:ext cx="5009417" cy="33639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3895" y="392881"/>
            <a:ext cx="11451101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 stycznia 2019r. </a:t>
            </a:r>
            <a:r>
              <a:rPr lang="pl-PL" sz="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Grupa 0a obchodziła Światowy </a:t>
            </a:r>
            <a:r>
              <a:rPr lang="pl-PL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pl-PL" sz="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zień Kota.</a:t>
            </a:r>
          </a:p>
          <a:p>
            <a:pPr algn="ctr"/>
            <a:r>
              <a:rPr lang="pl-PL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Dzieci dowiedziały się jakie są rasy kotów jak również dowiedziały się różnych ciekawostek o kotach. </a:t>
            </a:r>
          </a:p>
          <a:p>
            <a:pPr algn="ctr"/>
            <a:r>
              <a:rPr lang="pl-PL" sz="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Dzieciaki chętnie pobawiły się w różne kocie zabawy oraz wykonały maskę kota i prace plastyczną „Mój przyjaciel kot”. </a:t>
            </a:r>
          </a:p>
          <a:p>
            <a:pPr algn="ctr"/>
            <a:endParaRPr lang="pl-P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2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80" y="4572000"/>
            <a:ext cx="2913437" cy="21815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28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0"/>
            <a:ext cx="3352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0"/>
            <a:ext cx="33528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87" y="3123028"/>
            <a:ext cx="2839563" cy="3872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29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3528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493" y="2952084"/>
            <a:ext cx="3158197" cy="4306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58" y="1066800"/>
            <a:ext cx="33528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13478" y="-1130105"/>
            <a:ext cx="3352800" cy="5613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3" y="534572"/>
            <a:ext cx="3727938" cy="5602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67" y="200465"/>
            <a:ext cx="33528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05" y="3010486"/>
            <a:ext cx="4698609" cy="3523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809" y="200465"/>
            <a:ext cx="2319212" cy="25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610185"/>
            <a:ext cx="3692769" cy="5159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06" y="1132449"/>
            <a:ext cx="4000741" cy="45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79" y="-98474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4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4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82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1" y="1744394"/>
            <a:ext cx="6443002" cy="4832252"/>
          </a:xfrm>
          <a:prstGeom prst="round2DiagRect">
            <a:avLst>
              <a:gd name="adj1" fmla="val 16667"/>
              <a:gd name="adj2" fmla="val 152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9" y="0"/>
            <a:ext cx="6241366" cy="4681024"/>
          </a:xfrm>
          <a:prstGeom prst="snip2DiagRect">
            <a:avLst>
              <a:gd name="adj1" fmla="val 2532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9529351" y="6345813"/>
            <a:ext cx="24515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Autor: Lidia Arent</a:t>
            </a:r>
            <a:endParaRPr lang="pl-PL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4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56</Words>
  <Application>Microsoft Office PowerPoint</Application>
  <PresentationFormat>Panoramiczny</PresentationFormat>
  <Paragraphs>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Lidia Arent</dc:creator>
  <cp:lastModifiedBy>Milena Maliszewska</cp:lastModifiedBy>
  <cp:revision>3</cp:revision>
  <dcterms:created xsi:type="dcterms:W3CDTF">2019-02-19T13:03:41Z</dcterms:created>
  <dcterms:modified xsi:type="dcterms:W3CDTF">2019-02-26T12:03:32Z</dcterms:modified>
</cp:coreProperties>
</file>