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5" r:id="rId6"/>
    <p:sldId id="258" r:id="rId7"/>
    <p:sldId id="262" r:id="rId8"/>
    <p:sldId id="264" r:id="rId9"/>
    <p:sldId id="267" r:id="rId10"/>
    <p:sldId id="261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8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2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39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69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35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55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85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07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8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3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0166-D3E5-40CB-8014-16D05072E5A4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4A18-1AA2-4871-BE9D-45B5BFB322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0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2780928"/>
            <a:ext cx="47799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Dzień Pluszowego </a:t>
            </a:r>
          </a:p>
          <a:p>
            <a:pPr algn="ctr"/>
            <a:r>
              <a:rPr lang="pl-PL" sz="4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Misia </a:t>
            </a:r>
          </a:p>
        </p:txBody>
      </p:sp>
    </p:spTree>
    <p:extLst>
      <p:ext uri="{BB962C8B-B14F-4D97-AF65-F5344CB8AC3E}">
        <p14:creationId xmlns:p14="http://schemas.microsoft.com/office/powerpoint/2010/main" val="7688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33230" y="2139075"/>
            <a:ext cx="41764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koniec zajęć i zabaw na dzieci czekał mały misiowy poczęstunek. 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904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11560" y="4982790"/>
            <a:ext cx="45006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Tego dnia wszystkie misie doskonale się bawiły:) 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2736304" cy="364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649630" cy="273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70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35" y="3748757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" y="98072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775022" y="6231781"/>
            <a:ext cx="8336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40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 Czajka</a:t>
            </a:r>
            <a:endParaRPr lang="pl-PL" sz="14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3861048"/>
            <a:ext cx="511256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cap="none" spc="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26.11.2018 r. grupy przedszkolne obchodziły Dzień Pluszowego Misia. Tego dnia wszystkie dzieci przyniosły do przedszkola swoje ulubione </a:t>
            </a:r>
            <a:r>
              <a:rPr lang="pl-PL" sz="2800" cap="none" spc="0" dirty="0" err="1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pluszaki</a:t>
            </a:r>
            <a:r>
              <a:rPr lang="pl-PL" sz="2800" cap="none" spc="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Ola\Desktop\Dzień misia\IMG_6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45" y="620688"/>
            <a:ext cx="3509989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70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34368" y="1340768"/>
            <a:ext cx="62480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i 4 latki oglądały teatrzyk zorganizowany przez nauczycielki i uczestniczyły we wspólnych zabawach.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06" y="3649472"/>
            <a:ext cx="3617475" cy="271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13345"/>
            <a:ext cx="264629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8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571" y="2342512"/>
            <a:ext cx="3509989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7984" y="767986"/>
            <a:ext cx="3509989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5" y="3730367"/>
            <a:ext cx="3511811" cy="263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75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3508436" cy="263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0" y="3645024"/>
            <a:ext cx="3509990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6544"/>
            <a:ext cx="2632493" cy="350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3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0925" y="4283628"/>
            <a:ext cx="43226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i 6 latki świętowały w salach, poznając m. in. historię tego święta. Dzieci oglądały znane misie z bajek.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51" y="3806694"/>
            <a:ext cx="3631604" cy="272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907" y="915421"/>
            <a:ext cx="3509989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78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18964" y="5089941"/>
            <a:ext cx="52171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Dużym zainteresowaniem cieszyła się też </a:t>
            </a:r>
            <a:r>
              <a:rPr lang="pl-PL" sz="2800" dirty="0" err="1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Fotobudka</a:t>
            </a:r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6" y="920030"/>
            <a:ext cx="3479884" cy="2609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713" y="1563494"/>
            <a:ext cx="3509989" cy="263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12546"/>
            <a:ext cx="2386069" cy="424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3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" y="404664"/>
            <a:ext cx="2634671" cy="351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512895" cy="263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59" y="427315"/>
            <a:ext cx="3512895" cy="263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228273" y="4437112"/>
            <a:ext cx="4559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Zarówno młodsze jak i starsze dzieci wykonały piękne misiowe prace.</a:t>
            </a:r>
            <a:endParaRPr lang="pl-PL" sz="2800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0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635322" cy="272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607364" cy="270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5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104</Words>
  <Application>Microsoft Office PowerPoint</Application>
  <PresentationFormat>Pokaz na ekranie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Beata Kołek</cp:lastModifiedBy>
  <cp:revision>9</cp:revision>
  <dcterms:created xsi:type="dcterms:W3CDTF">2018-12-05T20:28:38Z</dcterms:created>
  <dcterms:modified xsi:type="dcterms:W3CDTF">2018-12-07T14:57:24Z</dcterms:modified>
</cp:coreProperties>
</file>