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DC90177D-9C90-486C-BC96-A7E199AE0CDC}">
          <p14:sldIdLst>
            <p14:sldId id="256"/>
            <p14:sldId id="257"/>
            <p14:sldId id="258"/>
            <p14:sldId id="263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30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4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84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78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36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26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56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37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55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36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6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59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01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3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38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8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A4B30F-360E-4500-BE4D-10FB57B31F01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9F1995-5FB1-4EB8-A342-3DBE97E40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3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26B309-B867-4646-A7F4-4EF33A14A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Eksperymenty  - 	KMO</a:t>
            </a:r>
            <a:br>
              <a:rPr lang="pl-PL" dirty="0"/>
            </a:br>
            <a:r>
              <a:rPr lang="pl-PL" dirty="0"/>
              <a:t>jak powstają chmury?</a:t>
            </a:r>
            <a:br>
              <a:rPr lang="pl-PL" dirty="0"/>
            </a:br>
            <a:r>
              <a:rPr lang="pl-PL" dirty="0"/>
              <a:t>Skąd się bierze deszcz?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C59AC96-847B-4468-B7E3-092AD3220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RYBKI </a:t>
            </a:r>
          </a:p>
        </p:txBody>
      </p:sp>
    </p:spTree>
    <p:extLst>
      <p:ext uri="{BB962C8B-B14F-4D97-AF65-F5344CB8AC3E}">
        <p14:creationId xmlns:p14="http://schemas.microsoft.com/office/powerpoint/2010/main" val="310201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8411BDC-2445-4498-BFCA-A24DC9820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523794"/>
            <a:ext cx="5764696" cy="4323522"/>
          </a:xfrm>
          <a:prstGeom prst="rect">
            <a:avLst/>
          </a:prstGeom>
        </p:spPr>
      </p:pic>
      <p:pic>
        <p:nvPicPr>
          <p:cNvPr id="14" name="Symbol zastępczy zawartości 4">
            <a:extLst>
              <a:ext uri="{FF2B5EF4-FFF2-40B4-BE49-F238E27FC236}">
                <a16:creationId xmlns:a16="http://schemas.microsoft.com/office/drawing/2014/main" xmlns="" id="{3C2FC817-8315-43D2-B5C7-0B677A9F5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40" y="432145"/>
            <a:ext cx="497205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F6C1703-BC58-40F1-883F-985B343076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4" y="722969"/>
            <a:ext cx="5874163" cy="440562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AB617B6-9C6F-43DF-A0DD-340BDFE69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" y="2766754"/>
            <a:ext cx="4986752" cy="37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55CF1E4-10AD-4CB8-A0B8-F8693C1A01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4" y="958615"/>
            <a:ext cx="5783727" cy="4337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6712E97-CB2D-46E5-8315-1EF3CBA56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3546"/>
            <a:ext cx="5183911" cy="38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DEE64BA-BAE3-4385-B91A-19007FB1EB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/>
          <a:stretch/>
        </p:blipFill>
        <p:spPr>
          <a:xfrm>
            <a:off x="496681" y="1675072"/>
            <a:ext cx="4982742" cy="496547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423F7A9-0703-4E76-8DA0-D45E365D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1" y="572659"/>
            <a:ext cx="5551216" cy="41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16CB8E-45CD-4165-A7E7-48658B21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xmlns="" id="{C8294C82-99E2-4499-B5B7-C5B5673C63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623563"/>
            <a:ext cx="4565649" cy="3424237"/>
          </a:xfr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4731E59A-4118-4EA3-B3CF-3E5F43A56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618517"/>
            <a:ext cx="4717773" cy="353833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63441860-E3CB-4B08-9A2F-F841DFD96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36" y="4210407"/>
            <a:ext cx="3530124" cy="26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9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4862130-F476-4DE8-86FD-86781D96F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618517"/>
            <a:ext cx="4030318" cy="537375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7FEEC76-DB0D-44AA-8EB2-509F51AE2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1" y="1080051"/>
            <a:ext cx="5618922" cy="42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5237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296</TotalTime>
  <Words>3</Words>
  <Application>Microsoft Office PowerPoint</Application>
  <PresentationFormat>Panoramiczny</PresentationFormat>
  <Paragraphs>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Tw Cen MT</vt:lpstr>
      <vt:lpstr>Kropla</vt:lpstr>
      <vt:lpstr>Eksperymenty  -  KMO jak powstają chmury? Skąd się bierze deszcz?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Eksperymenty  -  KMO</dc:title>
  <dc:creator>Ela</dc:creator>
  <cp:lastModifiedBy>Milena Maliszewska</cp:lastModifiedBy>
  <cp:revision>4</cp:revision>
  <dcterms:created xsi:type="dcterms:W3CDTF">2018-10-07T11:35:52Z</dcterms:created>
  <dcterms:modified xsi:type="dcterms:W3CDTF">2018-10-08T11:05:57Z</dcterms:modified>
</cp:coreProperties>
</file>