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30. 4. 2019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90600"/>
            <a:ext cx="7772400" cy="2286000"/>
          </a:xfrm>
        </p:spPr>
        <p:txBody>
          <a:bodyPr>
            <a:normAutofit/>
          </a:bodyPr>
          <a:lstStyle/>
          <a:p>
            <a:r>
              <a:rPr lang="sk-SK" dirty="0" smtClean="0"/>
              <a:t>ERASMUS </a:t>
            </a:r>
            <a:r>
              <a:rPr lang="sk-SK" dirty="0" smtClean="0"/>
              <a:t>PLUS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sz="2700" dirty="0" smtClean="0"/>
              <a:t>KA 1 Školské vzdelávanie</a:t>
            </a:r>
            <a:endParaRPr lang="sk-SK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563368"/>
          </a:xfrm>
        </p:spPr>
        <p:txBody>
          <a:bodyPr>
            <a:normAutofit fontScale="85000" lnSpcReduction="20000"/>
          </a:bodyPr>
          <a:lstStyle/>
          <a:p>
            <a:endParaRPr lang="sk-SK" sz="4000" dirty="0" smtClean="0"/>
          </a:p>
          <a:p>
            <a:endParaRPr lang="sk-SK" sz="4000" dirty="0"/>
          </a:p>
          <a:p>
            <a:endParaRPr lang="sk-SK" sz="4000" dirty="0" smtClean="0"/>
          </a:p>
          <a:p>
            <a:r>
              <a:rPr lang="sk-SK" sz="3100" dirty="0" smtClean="0"/>
              <a:t>Projekt je financovaný s podporou EÚ </a:t>
            </a:r>
          </a:p>
          <a:p>
            <a:endParaRPr lang="sk-SK" sz="3100" dirty="0"/>
          </a:p>
          <a:p>
            <a:r>
              <a:rPr lang="sk-SK" sz="4200" dirty="0" smtClean="0">
                <a:solidFill>
                  <a:srgbClr val="FF0000"/>
                </a:solidFill>
              </a:rPr>
              <a:t>„Učme sa navzájom“</a:t>
            </a:r>
            <a:endParaRPr lang="sk-SK" sz="4200" dirty="0">
              <a:solidFill>
                <a:srgbClr val="FF0000"/>
              </a:solidFill>
            </a:endParaRPr>
          </a:p>
        </p:txBody>
      </p:sp>
      <p:pic>
        <p:nvPicPr>
          <p:cNvPr id="4" name="Obrázok 3" descr="http://www.eurireland.ie/_fileupload/Image/Logos/erasmus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69416"/>
            <a:ext cx="2304256" cy="6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2628" y="2177415"/>
            <a:ext cx="1800200" cy="810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</a:rPr>
              <a:t>Ciele </a:t>
            </a:r>
            <a:r>
              <a:rPr lang="sk-SK" sz="2400" b="1" dirty="0" smtClean="0">
                <a:solidFill>
                  <a:schemeClr val="accent6">
                    <a:lumMod val="75000"/>
                  </a:schemeClr>
                </a:solidFill>
              </a:rPr>
              <a:t>projektu </a:t>
            </a:r>
            <a:r>
              <a:rPr lang="sk-SK" sz="2400" dirty="0" smtClean="0"/>
              <a:t>: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r>
              <a:rPr lang="sk-SK" sz="2400" dirty="0" smtClean="0"/>
              <a:t>- rozvinúť odborné kompetencie pedagógov+ účasť na vzdelávaní v anglickom jazyku v zahraničí</a:t>
            </a:r>
          </a:p>
          <a:p>
            <a:pPr>
              <a:buNone/>
            </a:pPr>
            <a:r>
              <a:rPr lang="sk-SK" sz="2400" dirty="0" smtClean="0"/>
              <a:t>- prezentácia získaných metodických </a:t>
            </a:r>
            <a:r>
              <a:rPr lang="sk-SK" sz="2400" dirty="0" err="1" smtClean="0"/>
              <a:t>kometencií</a:t>
            </a:r>
            <a:r>
              <a:rPr lang="sk-SK" sz="2400" dirty="0" smtClean="0"/>
              <a:t> pre kolegov, využitie v praxi, vypracovanie metodickej príručky</a:t>
            </a:r>
          </a:p>
          <a:p>
            <a:pPr>
              <a:buNone/>
            </a:pPr>
            <a:r>
              <a:rPr lang="sk-SK" sz="2400" dirty="0" smtClean="0"/>
              <a:t>- </a:t>
            </a:r>
            <a:r>
              <a:rPr lang="sk-SK" sz="2400" dirty="0" smtClean="0"/>
              <a:t>Realizácia aktivít so žiakmi ZŠ a MŠ v spolupráci so zámerom podpory rozvoja jazykových kompetencií a </a:t>
            </a:r>
            <a:r>
              <a:rPr lang="sk-SK" sz="2400" dirty="0" err="1" smtClean="0"/>
              <a:t>odsledovania</a:t>
            </a:r>
            <a:r>
              <a:rPr lang="sk-SK" sz="2400" dirty="0" smtClean="0"/>
              <a:t> pravdepodobných porúch reči a učenia</a:t>
            </a:r>
          </a:p>
          <a:p>
            <a:pPr>
              <a:buNone/>
            </a:pP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Dopad </a:t>
            </a:r>
            <a:r>
              <a:rPr lang="sk-SK" dirty="0" smtClean="0"/>
              <a:t>:</a:t>
            </a:r>
          </a:p>
          <a:p>
            <a:r>
              <a:rPr lang="sk-SK" dirty="0" smtClean="0"/>
              <a:t>obohatenie jazykových kompetencií pedagógov aj detí, žiakov</a:t>
            </a:r>
          </a:p>
          <a:p>
            <a:endParaRPr lang="sk-SK" dirty="0" smtClean="0"/>
          </a:p>
          <a:p>
            <a:r>
              <a:rPr lang="sk-SK" dirty="0" smtClean="0"/>
              <a:t>Príležitosť pre spoluprácu</a:t>
            </a:r>
          </a:p>
          <a:p>
            <a:endParaRPr lang="sk-SK" dirty="0" smtClean="0"/>
          </a:p>
          <a:p>
            <a:r>
              <a:rPr lang="sk-SK" dirty="0" smtClean="0"/>
              <a:t>Skvalitnenie výučby žiakov so špeciálnymi potrebami</a:t>
            </a:r>
          </a:p>
          <a:p>
            <a:endParaRPr lang="sk-SK" dirty="0" smtClean="0"/>
          </a:p>
          <a:p>
            <a:r>
              <a:rPr lang="sk-SK" dirty="0" smtClean="0"/>
              <a:t>Monitoring predškolákov, ich motivácia k štúdiu anglického jazyka 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Realizácia 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publikácia metodickej príručky, odovzdanie skúseností kolegom</a:t>
            </a:r>
          </a:p>
          <a:p>
            <a:r>
              <a:rPr lang="sk-SK" dirty="0" smtClean="0"/>
              <a:t>vystúpenie pre mladších žiakov, deti v MŠ v anglickom jazyku</a:t>
            </a:r>
          </a:p>
          <a:p>
            <a:r>
              <a:rPr lang="sk-SK" dirty="0" smtClean="0"/>
              <a:t>spoločné aktivity detí MŠ a žiakov ZŠ</a:t>
            </a:r>
          </a:p>
          <a:p>
            <a:r>
              <a:rPr lang="sk-SK" dirty="0" smtClean="0"/>
              <a:t>implementácia nových metód učenia do pedagogického procesu</a:t>
            </a:r>
          </a:p>
          <a:p>
            <a:r>
              <a:rPr lang="sk-SK" dirty="0" err="1" smtClean="0"/>
              <a:t>Disseminácia</a:t>
            </a:r>
            <a:r>
              <a:rPr lang="sk-SK" dirty="0" smtClean="0"/>
              <a:t> v miestnej tlači, na web stránkach školy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/>
          </a:bodyPr>
          <a:lstStyle/>
          <a:p>
            <a:r>
              <a:rPr lang="sk-SK" dirty="0" smtClean="0"/>
              <a:t>Z realizácie : 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b="1" dirty="0"/>
              <a:t>Výstup z projektu „Učme sa navzájom“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(metodický materiál – na stránke školy)</a:t>
            </a:r>
            <a:endParaRPr lang="sk-SK" dirty="0"/>
          </a:p>
          <a:p>
            <a:r>
              <a:rPr lang="sk-SK" dirty="0"/>
              <a:t>Metodický materiál bol spracovaný ako výstup po absolvovaní  mobility a účasti na kurze „Trieda ako detské ihrisko“ so zameraním na metodiku vyučovania anglického jazyka v základnej škole.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1"/>
                </a:solidFill>
              </a:rPr>
              <a:t>Z našich aktivít 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4038600" cy="31242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09800"/>
            <a:ext cx="42672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5806440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6">
                    <a:lumMod val="75000"/>
                  </a:schemeClr>
                </a:solidFill>
              </a:rPr>
              <a:t>Začiatok realizácie </a:t>
            </a:r>
            <a:r>
              <a:rPr lang="sk-SK" sz="3600" dirty="0" smtClean="0"/>
              <a:t>: </a:t>
            </a:r>
          </a:p>
          <a:p>
            <a:pPr>
              <a:buNone/>
            </a:pPr>
            <a:r>
              <a:rPr lang="sk-SK" sz="3600" dirty="0" smtClean="0"/>
              <a:t>                    </a:t>
            </a:r>
            <a:r>
              <a:rPr lang="sk-SK" sz="3600" dirty="0" smtClean="0"/>
              <a:t>jún 2018 </a:t>
            </a:r>
            <a:endParaRPr lang="sk-SK" sz="3600" dirty="0" smtClean="0"/>
          </a:p>
          <a:p>
            <a:r>
              <a:rPr lang="sk-SK" sz="3600" dirty="0" smtClean="0">
                <a:solidFill>
                  <a:schemeClr val="accent6">
                    <a:lumMod val="75000"/>
                  </a:schemeClr>
                </a:solidFill>
              </a:rPr>
              <a:t>Ukončenie</a:t>
            </a:r>
            <a:r>
              <a:rPr lang="sk-SK" sz="3600" dirty="0" smtClean="0"/>
              <a:t> : </a:t>
            </a:r>
            <a:r>
              <a:rPr lang="sk-SK" sz="3600" dirty="0" smtClean="0"/>
              <a:t>máj 2019</a:t>
            </a:r>
            <a:endParaRPr lang="sk-SK" sz="3600" dirty="0" smtClean="0"/>
          </a:p>
          <a:p>
            <a:endParaRPr lang="sk-SK" sz="3600" dirty="0" smtClean="0"/>
          </a:p>
          <a:p>
            <a:endParaRPr lang="sk-SK" sz="3600" dirty="0" smtClean="0"/>
          </a:p>
          <a:p>
            <a:r>
              <a:rPr lang="sk-SK" sz="2400" dirty="0" smtClean="0"/>
              <a:t>Garant projektu : PaedDr. Jitka </a:t>
            </a:r>
            <a:r>
              <a:rPr lang="sk-SK" sz="2400" dirty="0" err="1" smtClean="0"/>
              <a:t>Jackulíková</a:t>
            </a:r>
            <a:endParaRPr lang="sk-SK" sz="2400" dirty="0" smtClean="0"/>
          </a:p>
          <a:p>
            <a:r>
              <a:rPr lang="sk-SK" sz="2400" dirty="0" smtClean="0"/>
              <a:t>E-mail : </a:t>
            </a:r>
            <a:r>
              <a:rPr lang="sk-SK" sz="2400" dirty="0" smtClean="0"/>
              <a:t>jitka.jackulikova@zskomdk.sk 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</TotalTime>
  <Words>167</Words>
  <Application>Microsoft Office PowerPoint</Application>
  <PresentationFormat>Prezentácia na obrazovke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Verdana</vt:lpstr>
      <vt:lpstr>Wingdings 2</vt:lpstr>
      <vt:lpstr>Aspekt</vt:lpstr>
      <vt:lpstr>ERASMUS PLUS   KA 1 Školské vzdelávanie</vt:lpstr>
      <vt:lpstr>Prezentácia programu PowerPoint</vt:lpstr>
      <vt:lpstr>Prezentácia programu PowerPoint</vt:lpstr>
      <vt:lpstr>Prezentácia programu PowerPoint</vt:lpstr>
      <vt:lpstr>Prezentácia programu PowerPoint</vt:lpstr>
      <vt:lpstr>Z našich aktivít 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PLUS multilaterálny projekt</dc:title>
  <dc:creator>Comenius</dc:creator>
  <cp:lastModifiedBy>Jitka</cp:lastModifiedBy>
  <cp:revision>15</cp:revision>
  <dcterms:created xsi:type="dcterms:W3CDTF">2015-09-26T12:41:52Z</dcterms:created>
  <dcterms:modified xsi:type="dcterms:W3CDTF">2019-04-30T10:05:31Z</dcterms:modified>
</cp:coreProperties>
</file>