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title>
      <c:layout/>
    </c:title>
    <c:view3D>
      <c:rotX val="0"/>
      <c:rotY val="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Hovorme o jedle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chlieb, pečivo, obilniny, cestoviny,zemiaky</c:v>
                </c:pt>
                <c:pt idx="1">
                  <c:v>zelenina, ovocie,orechy,</c:v>
                </c:pt>
                <c:pt idx="2">
                  <c:v>mlieko a mliečne výrobky</c:v>
                </c:pt>
                <c:pt idx="3">
                  <c:v>mäso, hydina, ryby, vajcia, strukoviny</c:v>
                </c:pt>
                <c:pt idx="4">
                  <c:v>cukry, tuky, soľ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hape val="cone"/>
        <c:axId val="84015744"/>
        <c:axId val="54923648"/>
        <c:axId val="0"/>
      </c:bar3DChart>
      <c:catAx>
        <c:axId val="84015744"/>
        <c:scaling>
          <c:orientation val="minMax"/>
        </c:scaling>
        <c:axPos val="b"/>
        <c:numFmt formatCode="General" sourceLinked="0"/>
        <c:tickLblPos val="nextTo"/>
        <c:crossAx val="54923648"/>
        <c:crosses val="autoZero"/>
        <c:auto val="1"/>
        <c:lblAlgn val="ctr"/>
        <c:lblOffset val="100"/>
      </c:catAx>
      <c:valAx>
        <c:axId val="549236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01574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rgbClr val="000000">
          <a:alpha val="51000"/>
        </a:srgb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sk-SK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  <a:solidFill>
            <a:srgbClr val="00B050"/>
          </a:solidFill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Jedlo a jeho význam pre náš život....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> nielen počas jedného týždňa 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Vyhlásené denné  témy</a:t>
            </a:r>
            <a:endParaRPr lang="sk-SK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 descr="20181019_1324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340768"/>
            <a:ext cx="4416491" cy="331236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3744416" cy="2232248"/>
          </a:xfrm>
        </p:spPr>
        <p:txBody>
          <a:bodyPr>
            <a:noAutofit/>
          </a:bodyPr>
          <a:lstStyle/>
          <a:p>
            <a:r>
              <a:rPr lang="sk-SK" sz="3200" dirty="0" smtClean="0"/>
              <a:t>16.október </a:t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Aj chlieb má svoj svetový deň.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755576" y="4005064"/>
            <a:ext cx="6523112" cy="2167136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smtClean="0"/>
              <a:t>Recepty na domáci chlieb.</a:t>
            </a:r>
          </a:p>
          <a:p>
            <a:pPr>
              <a:buNone/>
            </a:pPr>
            <a:r>
              <a:rPr lang="sk-SK" sz="2800" dirty="0" smtClean="0"/>
              <a:t> </a:t>
            </a:r>
          </a:p>
          <a:p>
            <a:r>
              <a:rPr lang="sk-SK" sz="2800" dirty="0" smtClean="0"/>
              <a:t>Ochutnávka domáceho a kúpeného chleba.</a:t>
            </a:r>
          </a:p>
          <a:p>
            <a:endParaRPr lang="sk-SK" sz="2800" dirty="0" smtClean="0"/>
          </a:p>
          <a:p>
            <a:r>
              <a:rPr lang="sk-SK" sz="2800" dirty="0" smtClean="0"/>
              <a:t>Na chlebíkoch si pochutnalo 56 detí . </a:t>
            </a:r>
            <a:endParaRPr lang="sk-SK" sz="2800" dirty="0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1" b="28229"/>
          <a:stretch/>
        </p:blipFill>
        <p:spPr>
          <a:xfrm rot="18027299">
            <a:off x="3568372" y="1207069"/>
            <a:ext cx="4743635" cy="295232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89"/>
          <a:stretch/>
        </p:blipFill>
        <p:spPr>
          <a:xfrm flipH="1">
            <a:off x="4860031" y="4077072"/>
            <a:ext cx="3979391" cy="27470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Zdravé tanieriky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355976" cy="4691063"/>
          </a:xfrm>
        </p:spPr>
        <p:txBody>
          <a:bodyPr/>
          <a:lstStyle/>
          <a:p>
            <a:r>
              <a:rPr lang="sk-SK" sz="2400" dirty="0" smtClean="0"/>
              <a:t>Súťaž </a:t>
            </a:r>
            <a:r>
              <a:rPr lang="sk-SK" sz="2400" dirty="0"/>
              <a:t>medzi oddeleniami školského klubu detí  v príprave ovocných tanierikov</a:t>
            </a:r>
            <a:r>
              <a:rPr lang="sk-SK" sz="2400" dirty="0" smtClean="0"/>
              <a:t>.</a:t>
            </a:r>
          </a:p>
          <a:p>
            <a:endParaRPr lang="sk-SK" sz="2400" dirty="0"/>
          </a:p>
          <a:p>
            <a:r>
              <a:rPr lang="sk-SK" sz="2400" dirty="0"/>
              <a:t>1. oddelenie  (18 detí), </a:t>
            </a:r>
          </a:p>
          <a:p>
            <a:r>
              <a:rPr lang="sk-SK" sz="2400" dirty="0"/>
              <a:t>2. oddelenie  (17 detí), </a:t>
            </a:r>
          </a:p>
          <a:p>
            <a:r>
              <a:rPr lang="sk-SK" sz="2400" dirty="0"/>
              <a:t>3.oddelenie   (15 detí),</a:t>
            </a:r>
          </a:p>
          <a:p>
            <a:endParaRPr lang="sk-SK" sz="2400" dirty="0"/>
          </a:p>
          <a:p>
            <a:r>
              <a:rPr lang="sk-SK" sz="2400" dirty="0"/>
              <a:t>Odmenou bolo 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              ovocné  </a:t>
            </a:r>
            <a:r>
              <a:rPr lang="sk-SK" sz="2400" dirty="0"/>
              <a:t>„ hodovanie.“  </a:t>
            </a:r>
          </a:p>
          <a:p>
            <a:endParaRPr lang="sk-SK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liek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4320480" cy="3240360"/>
          </a:xfrm>
          <a:prstGeom prst="rect">
            <a:avLst/>
          </a:prstGeom>
        </p:spPr>
      </p:pic>
      <p:pic>
        <p:nvPicPr>
          <p:cNvPr id="5" name="Obrázek 4" descr="mliek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80928"/>
            <a:ext cx="4067944" cy="30509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sk-SK" dirty="0" smtClean="0"/>
              <a:t>Spoločný obed v školskej jedálni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Pani vedúca tematicky pripravila obed pre deti   </a:t>
            </a:r>
          </a:p>
          <a:p>
            <a:pPr marL="0" indent="0">
              <a:buNone/>
            </a:pPr>
            <a:r>
              <a:rPr lang="sk-SK" dirty="0" smtClean="0"/>
              <a:t>s ochutnávkou školského – slovenského mlieka.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 (58 detí ŠKD )</a:t>
            </a:r>
            <a:endParaRPr lang="sk-SK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100"/>
                            </p:stCondLst>
                            <p:childTnLst>
                              <p:par>
                                <p:cTn id="3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2677549" cy="2996952"/>
          </a:xfrm>
          <a:prstGeom prst="rect">
            <a:avLst/>
          </a:prstGeom>
        </p:spPr>
      </p:pic>
      <p:pic>
        <p:nvPicPr>
          <p:cNvPr id="12" name="Zástupný symbol pro obsah 11" descr="Bez názv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764704"/>
            <a:ext cx="4434337" cy="411116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Nátierkovo</a:t>
            </a:r>
            <a:r>
              <a:rPr lang="sk-SK" sz="4000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34880" cy="4691063"/>
          </a:xfrm>
        </p:spPr>
        <p:txBody>
          <a:bodyPr/>
          <a:lstStyle/>
          <a:p>
            <a:r>
              <a:rPr lang="sk-SK" sz="2400" b="1" dirty="0" smtClean="0"/>
              <a:t>Jednotlivé oddelenia  </a:t>
            </a:r>
          </a:p>
          <a:p>
            <a:r>
              <a:rPr lang="sk-SK" sz="2400" b="1" dirty="0" smtClean="0"/>
              <a:t>pripravili pre nich naj – nátierku 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1. oddelenie  (18 detí) – syrovú,</a:t>
            </a:r>
          </a:p>
          <a:p>
            <a:r>
              <a:rPr lang="sk-SK" sz="2400" b="1" dirty="0" smtClean="0"/>
              <a:t>2. oddelenie  (20 detí) – rybaciu,</a:t>
            </a:r>
          </a:p>
          <a:p>
            <a:r>
              <a:rPr lang="sk-SK" sz="2400" b="1" dirty="0" smtClean="0"/>
              <a:t>3.oddelenie   (23 detí) – vajíčkovú</a:t>
            </a:r>
            <a:r>
              <a:rPr lang="sk-SK" sz="2400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Sladkostičky</a:t>
            </a:r>
            <a:r>
              <a:rPr lang="sk-SK" sz="3600" dirty="0" smtClean="0"/>
              <a:t> </a:t>
            </a:r>
            <a:endParaRPr lang="sk-SK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Ukáž mi, čo sladké skrýva Tvoj </a:t>
            </a:r>
            <a:r>
              <a:rPr lang="sk-SK" sz="3200" dirty="0" err="1" smtClean="0"/>
              <a:t>desiatovník</a:t>
            </a:r>
            <a:r>
              <a:rPr lang="sk-SK" sz="3200" dirty="0" smtClean="0"/>
              <a:t>.</a:t>
            </a:r>
          </a:p>
          <a:p>
            <a:r>
              <a:rPr lang="sk-SK" sz="3200" dirty="0" smtClean="0"/>
              <a:t>( 56 detí ŠKD) </a:t>
            </a:r>
            <a:endParaRPr lang="sk-SK" sz="3200" dirty="0"/>
          </a:p>
        </p:txBody>
      </p:sp>
      <p:pic>
        <p:nvPicPr>
          <p:cNvPr id="7" name="Zástupný symbol pro obsah 6" descr="20181019_075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290296">
            <a:off x="3575050" y="1282700"/>
            <a:ext cx="5111750" cy="3833813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sk-SK" dirty="0" smtClean="0"/>
              <a:t>Školský klub  detí pri ZŠ Soblahov</a:t>
            </a:r>
            <a:br>
              <a:rPr lang="sk-SK" dirty="0" smtClean="0"/>
            </a:br>
            <a:r>
              <a:rPr lang="sk-SK" dirty="0" smtClean="0"/>
              <a:t>(913 38 Soblahov 404)  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err="1" smtClean="0">
                <a:latin typeface="Agency FB" pitchFamily="34" charset="0"/>
              </a:rPr>
              <a:t>Vych</a:t>
            </a:r>
            <a:r>
              <a:rPr lang="sk-SK" b="1" dirty="0" smtClean="0">
                <a:latin typeface="Agency FB" pitchFamily="34" charset="0"/>
              </a:rPr>
              <a:t> . Adriana </a:t>
            </a:r>
            <a:r>
              <a:rPr lang="sk-SK" b="1" dirty="0" err="1" smtClean="0">
                <a:latin typeface="Agency FB" pitchFamily="34" charset="0"/>
              </a:rPr>
              <a:t>Ridošková</a:t>
            </a:r>
            <a:r>
              <a:rPr lang="sk-SK" b="1" dirty="0" smtClean="0">
                <a:latin typeface="Agency FB" pitchFamily="34" charset="0"/>
              </a:rPr>
              <a:t> </a:t>
            </a:r>
            <a:r>
              <a:rPr lang="sk-SK" b="1" dirty="0" err="1" smtClean="0">
                <a:latin typeface="Agency FB" pitchFamily="34" charset="0"/>
              </a:rPr>
              <a:t>adrianaridosko</a:t>
            </a:r>
            <a:r>
              <a:rPr lang="sk-SK" b="1" dirty="0" smtClean="0">
                <a:latin typeface="Agency FB" pitchFamily="34" charset="0"/>
              </a:rPr>
              <a:t>(</a:t>
            </a:r>
            <a:r>
              <a:rPr lang="sk-SK" b="1" dirty="0" err="1" smtClean="0">
                <a:latin typeface="Agency FB" pitchFamily="34" charset="0"/>
              </a:rPr>
              <a:t>zav</a:t>
            </a:r>
            <a:r>
              <a:rPr lang="sk-SK" b="1" dirty="0" smtClean="0">
                <a:latin typeface="Agency FB" pitchFamily="34" charset="0"/>
              </a:rPr>
              <a:t>.)</a:t>
            </a:r>
            <a:r>
              <a:rPr lang="sk-SK" b="1" dirty="0" err="1" smtClean="0">
                <a:latin typeface="Agency FB" pitchFamily="34" charset="0"/>
              </a:rPr>
              <a:t>gmail.com</a:t>
            </a:r>
            <a:r>
              <a:rPr lang="sk-SK" b="1" dirty="0" smtClean="0">
                <a:latin typeface="Agency FB" pitchFamily="34" charset="0"/>
              </a:rPr>
              <a:t> </a:t>
            </a:r>
          </a:p>
          <a:p>
            <a:r>
              <a:rPr lang="sk-SK" b="1" dirty="0" smtClean="0">
                <a:latin typeface="Agency FB" pitchFamily="34" charset="0"/>
              </a:rPr>
              <a:t>0905203756</a:t>
            </a:r>
          </a:p>
          <a:p>
            <a:r>
              <a:rPr lang="sk-SK" b="1" dirty="0" smtClean="0">
                <a:latin typeface="Agency FB" pitchFamily="34" charset="0"/>
              </a:rPr>
              <a:t>ŠKD – ( 61 detí) </a:t>
            </a:r>
            <a:endParaRPr lang="sk-SK" b="1" dirty="0">
              <a:latin typeface="Agency FB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Jedlo a jeho význam pre náš život....    nielen počas jedného týždňa .</vt:lpstr>
      <vt:lpstr>Vyhlásené denné  témy</vt:lpstr>
      <vt:lpstr>16.október    Aj chlieb má svoj svetový deň.</vt:lpstr>
      <vt:lpstr>Zdravé tanieriky</vt:lpstr>
      <vt:lpstr>Spoločný obed v školskej jedálni </vt:lpstr>
      <vt:lpstr>Nátierkovo  </vt:lpstr>
      <vt:lpstr>Sladkostičky </vt:lpstr>
      <vt:lpstr>Školský klub  detí pri ZŠ Soblahov (913 38 Soblahov 404)  </vt:lpstr>
      <vt:lpstr>      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Jedlo a jeho význam pre náš život</dc:title>
  <dc:creator>voda43</dc:creator>
  <cp:lastModifiedBy>voda43</cp:lastModifiedBy>
  <cp:revision>39</cp:revision>
  <dcterms:created xsi:type="dcterms:W3CDTF">2018-10-24T16:26:43Z</dcterms:created>
  <dcterms:modified xsi:type="dcterms:W3CDTF">2018-10-25T17:26:31Z</dcterms:modified>
</cp:coreProperties>
</file>