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Geisberger" userId="9650ff7c97895d70" providerId="Windows Live" clId="Web-{7931A6AE-6D3C-460A-B2B7-CCB5CE326E82}"/>
    <pc:docChg chg="addSld modSld">
      <pc:chgData name="Jana Geisberger" userId="9650ff7c97895d70" providerId="Windows Live" clId="Web-{7931A6AE-6D3C-460A-B2B7-CCB5CE326E82}" dt="2018-11-11T12:37:15.653" v="599"/>
      <pc:docMkLst>
        <pc:docMk/>
      </pc:docMkLst>
      <pc:sldChg chg="modSp">
        <pc:chgData name="Jana Geisberger" userId="9650ff7c97895d70" providerId="Windows Live" clId="Web-{7931A6AE-6D3C-460A-B2B7-CCB5CE326E82}" dt="2018-11-11T12:10:32.724" v="540" actId="20577"/>
        <pc:sldMkLst>
          <pc:docMk/>
          <pc:sldMk cId="775233299" sldId="256"/>
        </pc:sldMkLst>
        <pc:spChg chg="mod">
          <ac:chgData name="Jana Geisberger" userId="9650ff7c97895d70" providerId="Windows Live" clId="Web-{7931A6AE-6D3C-460A-B2B7-CCB5CE326E82}" dt="2018-11-11T12:10:32.724" v="540" actId="20577"/>
          <ac:spMkLst>
            <pc:docMk/>
            <pc:sldMk cId="775233299" sldId="256"/>
            <ac:spMk id="2" creationId="{00000000-0000-0000-0000-000000000000}"/>
          </ac:spMkLst>
        </pc:spChg>
      </pc:sldChg>
      <pc:sldChg chg="addSp modSp new">
        <pc:chgData name="Jana Geisberger" userId="9650ff7c97895d70" providerId="Windows Live" clId="Web-{7931A6AE-6D3C-460A-B2B7-CCB5CE326E82}" dt="2018-11-11T12:09:43.424" v="529" actId="20577"/>
        <pc:sldMkLst>
          <pc:docMk/>
          <pc:sldMk cId="2713370495" sldId="257"/>
        </pc:sldMkLst>
        <pc:spChg chg="add mod">
          <ac:chgData name="Jana Geisberger" userId="9650ff7c97895d70" providerId="Windows Live" clId="Web-{7931A6AE-6D3C-460A-B2B7-CCB5CE326E82}" dt="2018-11-11T12:09:43.424" v="529" actId="20577"/>
          <ac:spMkLst>
            <pc:docMk/>
            <pc:sldMk cId="2713370495" sldId="257"/>
            <ac:spMk id="2" creationId="{24B36722-A7CD-4E4C-BC40-34F0F13D2BF6}"/>
          </ac:spMkLst>
        </pc:spChg>
        <pc:picChg chg="add mod">
          <ac:chgData name="Jana Geisberger" userId="9650ff7c97895d70" providerId="Windows Live" clId="Web-{7931A6AE-6D3C-460A-B2B7-CCB5CE326E82}" dt="2018-11-11T11:38:54.532" v="220" actId="14100"/>
          <ac:picMkLst>
            <pc:docMk/>
            <pc:sldMk cId="2713370495" sldId="257"/>
            <ac:picMk id="3" creationId="{D683A6FE-A325-4561-8263-297A7611C72E}"/>
          </ac:picMkLst>
        </pc:picChg>
      </pc:sldChg>
      <pc:sldChg chg="addSp delSp modSp new">
        <pc:chgData name="Jana Geisberger" userId="9650ff7c97895d70" providerId="Windows Live" clId="Web-{7931A6AE-6D3C-460A-B2B7-CCB5CE326E82}" dt="2018-11-11T12:09:18.830" v="518" actId="20577"/>
        <pc:sldMkLst>
          <pc:docMk/>
          <pc:sldMk cId="1334614986" sldId="258"/>
        </pc:sldMkLst>
        <pc:spChg chg="mod">
          <ac:chgData name="Jana Geisberger" userId="9650ff7c97895d70" providerId="Windows Live" clId="Web-{7931A6AE-6D3C-460A-B2B7-CCB5CE326E82}" dt="2018-11-11T11:42:58.835" v="226" actId="14100"/>
          <ac:spMkLst>
            <pc:docMk/>
            <pc:sldMk cId="1334614986" sldId="258"/>
            <ac:spMk id="2" creationId="{F1429E95-B9D6-4DF0-A15A-5B23E68AADE5}"/>
          </ac:spMkLst>
        </pc:spChg>
        <pc:spChg chg="del">
          <ac:chgData name="Jana Geisberger" userId="9650ff7c97895d70" providerId="Windows Live" clId="Web-{7931A6AE-6D3C-460A-B2B7-CCB5CE326E82}" dt="2018-11-11T11:42:05.990" v="222"/>
          <ac:spMkLst>
            <pc:docMk/>
            <pc:sldMk cId="1334614986" sldId="258"/>
            <ac:spMk id="3" creationId="{48399695-149F-4775-85DE-E0D6CB08263E}"/>
          </ac:spMkLst>
        </pc:spChg>
        <pc:spChg chg="mod">
          <ac:chgData name="Jana Geisberger" userId="9650ff7c97895d70" providerId="Windows Live" clId="Web-{7931A6AE-6D3C-460A-B2B7-CCB5CE326E82}" dt="2018-11-11T11:43:05.960" v="228" actId="14100"/>
          <ac:spMkLst>
            <pc:docMk/>
            <pc:sldMk cId="1334614986" sldId="258"/>
            <ac:spMk id="4" creationId="{1BFE7673-8C00-4972-9096-84D330EBFF23}"/>
          </ac:spMkLst>
        </pc:spChg>
        <pc:spChg chg="add mod">
          <ac:chgData name="Jana Geisberger" userId="9650ff7c97895d70" providerId="Windows Live" clId="Web-{7931A6AE-6D3C-460A-B2B7-CCB5CE326E82}" dt="2018-11-11T12:09:18.830" v="518" actId="20577"/>
          <ac:spMkLst>
            <pc:docMk/>
            <pc:sldMk cId="1334614986" sldId="258"/>
            <ac:spMk id="9" creationId="{22A96E81-F886-4E9A-93B9-E9EB99E8C9EB}"/>
          </ac:spMkLst>
        </pc:spChg>
        <pc:picChg chg="add del mod">
          <ac:chgData name="Jana Geisberger" userId="9650ff7c97895d70" providerId="Windows Live" clId="Web-{7931A6AE-6D3C-460A-B2B7-CCB5CE326E82}" dt="2018-11-11T11:45:09.318" v="232"/>
          <ac:picMkLst>
            <pc:docMk/>
            <pc:sldMk cId="1334614986" sldId="258"/>
            <ac:picMk id="5" creationId="{5B27D148-C7E5-4294-A450-13893ACEF177}"/>
          </ac:picMkLst>
        </pc:picChg>
        <pc:picChg chg="add mod">
          <ac:chgData name="Jana Geisberger" userId="9650ff7c97895d70" providerId="Windows Live" clId="Web-{7931A6AE-6D3C-460A-B2B7-CCB5CE326E82}" dt="2018-11-11T11:46:07.225" v="237" actId="14100"/>
          <ac:picMkLst>
            <pc:docMk/>
            <pc:sldMk cId="1334614986" sldId="258"/>
            <ac:picMk id="7" creationId="{97E12B9B-ECC7-4862-B934-0EA5B0304470}"/>
          </ac:picMkLst>
        </pc:picChg>
      </pc:sldChg>
      <pc:sldChg chg="addSp modSp new">
        <pc:chgData name="Jana Geisberger" userId="9650ff7c97895d70" providerId="Windows Live" clId="Web-{7931A6AE-6D3C-460A-B2B7-CCB5CE326E82}" dt="2018-11-11T11:58:40.500" v="463" actId="1076"/>
        <pc:sldMkLst>
          <pc:docMk/>
          <pc:sldMk cId="4171647856" sldId="259"/>
        </pc:sldMkLst>
        <pc:picChg chg="add mod">
          <ac:chgData name="Jana Geisberger" userId="9650ff7c97895d70" providerId="Windows Live" clId="Web-{7931A6AE-6D3C-460A-B2B7-CCB5CE326E82}" dt="2018-11-11T11:58:40.500" v="463" actId="1076"/>
          <ac:picMkLst>
            <pc:docMk/>
            <pc:sldMk cId="4171647856" sldId="259"/>
            <ac:picMk id="2" creationId="{0BEB6DE3-D0E7-448D-8140-90C1C0B748DC}"/>
          </ac:picMkLst>
        </pc:picChg>
        <pc:picChg chg="add mod">
          <ac:chgData name="Jana Geisberger" userId="9650ff7c97895d70" providerId="Windows Live" clId="Web-{7931A6AE-6D3C-460A-B2B7-CCB5CE326E82}" dt="2018-11-11T11:58:26.310" v="460" actId="1076"/>
          <ac:picMkLst>
            <pc:docMk/>
            <pc:sldMk cId="4171647856" sldId="259"/>
            <ac:picMk id="4" creationId="{531E119E-D20B-44D4-95D0-E6042E1676B8}"/>
          </ac:picMkLst>
        </pc:picChg>
      </pc:sldChg>
      <pc:sldChg chg="addSp modSp new">
        <pc:chgData name="Jana Geisberger" userId="9650ff7c97895d70" providerId="Windows Live" clId="Web-{7931A6AE-6D3C-460A-B2B7-CCB5CE326E82}" dt="2018-11-11T12:08:29.478" v="504" actId="20577"/>
        <pc:sldMkLst>
          <pc:docMk/>
          <pc:sldMk cId="3779689720" sldId="260"/>
        </pc:sldMkLst>
        <pc:spChg chg="add mod">
          <ac:chgData name="Jana Geisberger" userId="9650ff7c97895d70" providerId="Windows Live" clId="Web-{7931A6AE-6D3C-460A-B2B7-CCB5CE326E82}" dt="2018-11-11T12:08:29.478" v="504" actId="20577"/>
          <ac:spMkLst>
            <pc:docMk/>
            <pc:sldMk cId="3779689720" sldId="260"/>
            <ac:spMk id="2" creationId="{EF142BA1-1BC0-4719-8063-B070F1B97437}"/>
          </ac:spMkLst>
        </pc:spChg>
      </pc:sldChg>
      <pc:sldChg chg="addSp modSp new">
        <pc:chgData name="Jana Geisberger" userId="9650ff7c97895d70" providerId="Windows Live" clId="Web-{7931A6AE-6D3C-460A-B2B7-CCB5CE326E82}" dt="2018-11-11T12:20:59.701" v="565" actId="688"/>
        <pc:sldMkLst>
          <pc:docMk/>
          <pc:sldMk cId="1934405989" sldId="261"/>
        </pc:sldMkLst>
        <pc:spChg chg="add mod">
          <ac:chgData name="Jana Geisberger" userId="9650ff7c97895d70" providerId="Windows Live" clId="Web-{7931A6AE-6D3C-460A-B2B7-CCB5CE326E82}" dt="2018-11-11T12:16:56.205" v="553" actId="20577"/>
          <ac:spMkLst>
            <pc:docMk/>
            <pc:sldMk cId="1934405989" sldId="261"/>
            <ac:spMk id="2" creationId="{AE6D2C7F-884A-4D95-8284-21257E9AD6EA}"/>
          </ac:spMkLst>
        </pc:spChg>
        <pc:picChg chg="add mod">
          <ac:chgData name="Jana Geisberger" userId="9650ff7c97895d70" providerId="Windows Live" clId="Web-{7931A6AE-6D3C-460A-B2B7-CCB5CE326E82}" dt="2018-11-11T12:20:59.701" v="565" actId="688"/>
          <ac:picMkLst>
            <pc:docMk/>
            <pc:sldMk cId="1934405989" sldId="261"/>
            <ac:picMk id="3" creationId="{3A4D3EE2-075C-4DE2-8F01-03C7AF8B1841}"/>
          </ac:picMkLst>
        </pc:picChg>
      </pc:sldChg>
      <pc:sldChg chg="addSp modSp new">
        <pc:chgData name="Jana Geisberger" userId="9650ff7c97895d70" providerId="Windows Live" clId="Web-{7931A6AE-6D3C-460A-B2B7-CCB5CE326E82}" dt="2018-11-11T12:28:12.471" v="581" actId="14100"/>
        <pc:sldMkLst>
          <pc:docMk/>
          <pc:sldMk cId="968126099" sldId="262"/>
        </pc:sldMkLst>
        <pc:picChg chg="add mod">
          <ac:chgData name="Jana Geisberger" userId="9650ff7c97895d70" providerId="Windows Live" clId="Web-{7931A6AE-6D3C-460A-B2B7-CCB5CE326E82}" dt="2018-11-11T12:24:46.400" v="573" actId="14100"/>
          <ac:picMkLst>
            <pc:docMk/>
            <pc:sldMk cId="968126099" sldId="262"/>
            <ac:picMk id="2" creationId="{FEE7DA8D-B776-4060-9D46-0D28DBBDA70F}"/>
          </ac:picMkLst>
        </pc:picChg>
        <pc:picChg chg="add mod">
          <ac:chgData name="Jana Geisberger" userId="9650ff7c97895d70" providerId="Windows Live" clId="Web-{7931A6AE-6D3C-460A-B2B7-CCB5CE326E82}" dt="2018-11-11T12:28:12.471" v="581" actId="14100"/>
          <ac:picMkLst>
            <pc:docMk/>
            <pc:sldMk cId="968126099" sldId="262"/>
            <ac:picMk id="4" creationId="{C6C24B9A-7C82-4C5D-97A2-D8048A85DDFB}"/>
          </ac:picMkLst>
        </pc:picChg>
      </pc:sldChg>
      <pc:sldChg chg="addSp modSp new modTransition">
        <pc:chgData name="Jana Geisberger" userId="9650ff7c97895d70" providerId="Windows Live" clId="Web-{7931A6AE-6D3C-460A-B2B7-CCB5CE326E82}" dt="2018-11-11T12:37:15.653" v="599"/>
        <pc:sldMkLst>
          <pc:docMk/>
          <pc:sldMk cId="363904066" sldId="263"/>
        </pc:sldMkLst>
        <pc:picChg chg="add mod">
          <ac:chgData name="Jana Geisberger" userId="9650ff7c97895d70" providerId="Windows Live" clId="Web-{7931A6AE-6D3C-460A-B2B7-CCB5CE326E82}" dt="2018-11-11T12:34:52.246" v="588" actId="688"/>
          <ac:picMkLst>
            <pc:docMk/>
            <pc:sldMk cId="363904066" sldId="263"/>
            <ac:picMk id="2" creationId="{559FCEE9-68E2-474C-B438-F9D958AB1037}"/>
          </ac:picMkLst>
        </pc:picChg>
        <pc:picChg chg="add mod">
          <ac:chgData name="Jana Geisberger" userId="9650ff7c97895d70" providerId="Windows Live" clId="Web-{7931A6AE-6D3C-460A-B2B7-CCB5CE326E82}" dt="2018-11-11T12:36:30.033" v="598" actId="1076"/>
          <ac:picMkLst>
            <pc:docMk/>
            <pc:sldMk cId="363904066" sldId="263"/>
            <ac:picMk id="4" creationId="{F139D1E0-11C0-4B80-9FE7-5487E135369B}"/>
          </ac:picMkLst>
        </pc:picChg>
      </pc:sldChg>
    </pc:docChg>
  </pc:docChgLst>
  <pc:docChgLst>
    <pc:chgData name="Jana Geisberger" userId="9650ff7c97895d70" providerId="Windows Live" clId="Web-{56A0AA19-DB38-4CE6-8A72-0812143F4CAB}"/>
    <pc:docChg chg="modSld modMainMaster">
      <pc:chgData name="Jana Geisberger" userId="9650ff7c97895d70" providerId="Windows Live" clId="Web-{56A0AA19-DB38-4CE6-8A72-0812143F4CAB}" dt="2018-11-11T13:04:17.740" v="13"/>
      <pc:docMkLst>
        <pc:docMk/>
      </pc:docMkLst>
      <pc:sldChg chg="modSp modTransition">
        <pc:chgData name="Jana Geisberger" userId="9650ff7c97895d70" providerId="Windows Live" clId="Web-{56A0AA19-DB38-4CE6-8A72-0812143F4CAB}" dt="2018-11-11T13:02:50.178" v="11"/>
        <pc:sldMkLst>
          <pc:docMk/>
          <pc:sldMk cId="775233299" sldId="256"/>
        </pc:sldMkLst>
        <pc:spChg chg="mod">
          <ac:chgData name="Jana Geisberger" userId="9650ff7c97895d70" providerId="Windows Live" clId="Web-{56A0AA19-DB38-4CE6-8A72-0812143F4CAB}" dt="2018-11-11T12:39:51.906" v="1" actId="1076"/>
          <ac:spMkLst>
            <pc:docMk/>
            <pc:sldMk cId="775233299" sldId="256"/>
            <ac:spMk id="3" creationId="{00000000-0000-0000-0000-000000000000}"/>
          </ac:spMkLst>
        </pc:spChg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2713370495" sldId="257"/>
        </pc:sldMkLst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1334614986" sldId="258"/>
        </pc:sldMkLst>
      </pc:sldChg>
      <pc:sldChg chg="modTransition">
        <pc:chgData name="Jana Geisberger" userId="9650ff7c97895d70" providerId="Windows Live" clId="Web-{56A0AA19-DB38-4CE6-8A72-0812143F4CAB}" dt="2018-11-11T13:04:17.740" v="13"/>
        <pc:sldMkLst>
          <pc:docMk/>
          <pc:sldMk cId="4171647856" sldId="259"/>
        </pc:sldMkLst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3779689720" sldId="260"/>
        </pc:sldMkLst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1934405989" sldId="261"/>
        </pc:sldMkLst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968126099" sldId="262"/>
        </pc:sldMkLst>
      </pc:sldChg>
      <pc:sldChg chg="modTransition">
        <pc:chgData name="Jana Geisberger" userId="9650ff7c97895d70" providerId="Windows Live" clId="Web-{56A0AA19-DB38-4CE6-8A72-0812143F4CAB}" dt="2018-11-11T12:44:55.783" v="9"/>
        <pc:sldMkLst>
          <pc:docMk/>
          <pc:sldMk cId="363904066" sldId="263"/>
        </pc:sldMkLst>
      </pc:sldChg>
      <pc:sldMasterChg chg="modTransition modSldLayout">
        <pc:chgData name="Jana Geisberger" userId="9650ff7c97895d70" providerId="Windows Live" clId="Web-{56A0AA19-DB38-4CE6-8A72-0812143F4CAB}" dt="2018-11-11T12:44:55.783" v="9"/>
        <pc:sldMasterMkLst>
          <pc:docMk/>
          <pc:sldMasterMk cId="0" sldId="2147483648"/>
        </pc:sldMasterMkLst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Jana Geisberger" userId="9650ff7c97895d70" providerId="Windows Live" clId="Web-{56A0AA19-DB38-4CE6-8A72-0812143F4CAB}" dt="2018-11-11T12:44:55.783" v="9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  <pc:docChgLst>
    <pc:chgData name="Jana Geisberger" userId="9650ff7c97895d70" providerId="Windows Live" clId="Web-{91790D54-B7AA-4271-83D3-45A7301842F8}"/>
    <pc:docChg chg="modSld">
      <pc:chgData name="Jana Geisberger" userId="9650ff7c97895d70" providerId="Windows Live" clId="Web-{91790D54-B7AA-4271-83D3-45A7301842F8}" dt="2018-11-13T17:03:52.760" v="89" actId="14100"/>
      <pc:docMkLst>
        <pc:docMk/>
      </pc:docMkLst>
      <pc:sldChg chg="modSp">
        <pc:chgData name="Jana Geisberger" userId="9650ff7c97895d70" providerId="Windows Live" clId="Web-{91790D54-B7AA-4271-83D3-45A7301842F8}" dt="2018-11-13T17:03:52.760" v="89" actId="14100"/>
        <pc:sldMkLst>
          <pc:docMk/>
          <pc:sldMk cId="775233299" sldId="256"/>
        </pc:sldMkLst>
        <pc:spChg chg="mod">
          <ac:chgData name="Jana Geisberger" userId="9650ff7c97895d70" providerId="Windows Live" clId="Web-{91790D54-B7AA-4271-83D3-45A7301842F8}" dt="2018-11-13T17:03:52.760" v="89" actId="14100"/>
          <ac:spMkLst>
            <pc:docMk/>
            <pc:sldMk cId="775233299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2845" y="18034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sk-SK"/>
              <a:t>              </a:t>
            </a:r>
            <a:br>
              <a:rPr lang="sk-SK"/>
            </a:br>
            <a:r>
              <a:rPr lang="sk-SK"/>
              <a:t>              </a:t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>                </a:t>
            </a:r>
            <a:br>
              <a:rPr lang="sk-SK"/>
            </a:br>
            <a:r>
              <a:rPr lang="sk-SK"/>
              <a:t>             </a:t>
            </a:r>
            <a:br>
              <a:rPr lang="sk-SK"/>
            </a:br>
            <a:r>
              <a:rPr lang="sk-SK"/>
              <a:t>                                                              </a:t>
            </a:r>
            <a:r>
              <a:rPr lang="sk-SK" sz="8000">
                <a:latin typeface="Arial Black"/>
              </a:rPr>
              <a:t>LONDON</a:t>
            </a:r>
            <a:endParaRPr lang="sk-SK" sz="8000">
              <a:latin typeface="Arial Black"/>
              <a:ea typeface="+mj-lt"/>
              <a:cs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>
            <a:off x="9207258" y="6349522"/>
            <a:ext cx="2570672" cy="398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b="1" dirty="0" err="1"/>
              <a:t>Philip</a:t>
            </a:r>
            <a:r>
              <a:rPr lang="sk-SK" b="1" dirty="0"/>
              <a:t> </a:t>
            </a:r>
            <a:r>
              <a:rPr lang="sk-SK" b="1" dirty="0" err="1"/>
              <a:t>Geisberger</a:t>
            </a:r>
          </a:p>
        </p:txBody>
      </p:sp>
    </p:spTree>
    <p:extLst>
      <p:ext uri="{BB962C8B-B14F-4D97-AF65-F5344CB8AC3E}">
        <p14:creationId xmlns:p14="http://schemas.microsoft.com/office/powerpoint/2010/main" val="7752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24B36722-A7CD-4E4C-BC40-34F0F13D2BF6}"/>
              </a:ext>
            </a:extLst>
          </p:cNvPr>
          <p:cNvSpPr txBox="1"/>
          <p:nvPr/>
        </p:nvSpPr>
        <p:spPr>
          <a:xfrm rot="-120000">
            <a:off x="239175" y="1682010"/>
            <a:ext cx="1135523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in </a:t>
            </a:r>
            <a:r>
              <a:rPr lang="sk-SK" dirty="0" err="1"/>
              <a:t>London</a:t>
            </a:r>
            <a:r>
              <a:rPr lang="sk-SK" dirty="0"/>
              <a:t> in </a:t>
            </a:r>
            <a:r>
              <a:rPr lang="sk-SK" dirty="0" err="1"/>
              <a:t>O</a:t>
            </a:r>
            <a:r>
              <a:rPr lang="sk-SK" dirty="0" err="1" smtClean="0"/>
              <a:t>ctober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went</a:t>
            </a:r>
            <a:r>
              <a:rPr lang="sk-SK" dirty="0"/>
              <a:t> on a </a:t>
            </a:r>
            <a:r>
              <a:rPr lang="sk-SK" dirty="0" err="1"/>
              <a:t>bus</a:t>
            </a:r>
            <a:r>
              <a:rPr lang="sk-SK" dirty="0"/>
              <a:t> </a:t>
            </a:r>
            <a:r>
              <a:rPr lang="sk-SK" dirty="0" err="1"/>
              <a:t>early</a:t>
            </a:r>
            <a:r>
              <a:rPr lang="sk-SK" dirty="0"/>
              <a:t> </a:t>
            </a:r>
            <a:r>
              <a:rPr lang="sk-SK" dirty="0" err="1"/>
              <a:t>Monday</a:t>
            </a:r>
            <a:r>
              <a:rPr lang="sk-SK" dirty="0"/>
              <a:t> </a:t>
            </a:r>
            <a:r>
              <a:rPr lang="sk-SK" dirty="0" err="1"/>
              <a:t>morning</a:t>
            </a:r>
            <a:r>
              <a:rPr lang="sk-SK" dirty="0"/>
              <a:t>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journey</a:t>
            </a:r>
            <a:r>
              <a:rPr lang="sk-SK" dirty="0"/>
              <a:t> </a:t>
            </a:r>
            <a:r>
              <a:rPr lang="sk-SK" dirty="0" err="1"/>
              <a:t>took</a:t>
            </a:r>
            <a:endParaRPr lang="sk-SK" dirty="0"/>
          </a:p>
          <a:p>
            <a:endParaRPr lang="sk-SK" dirty="0"/>
          </a:p>
          <a:p>
            <a:r>
              <a:rPr lang="sk-SK" dirty="0"/>
              <a:t> </a:t>
            </a:r>
            <a:r>
              <a:rPr lang="sk-SK" dirty="0" err="1"/>
              <a:t>us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 and </a:t>
            </a:r>
            <a:r>
              <a:rPr lang="sk-SK" dirty="0" err="1"/>
              <a:t>night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arrived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French</a:t>
            </a:r>
            <a:r>
              <a:rPr lang="sk-SK" dirty="0"/>
              <a:t> port of </a:t>
            </a:r>
            <a:r>
              <a:rPr lang="sk-SK" dirty="0" err="1"/>
              <a:t>Calais</a:t>
            </a:r>
            <a:r>
              <a:rPr lang="sk-SK" dirty="0"/>
              <a:t>.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ferry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went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La</a:t>
            </a:r>
          </a:p>
          <a:p>
            <a:endParaRPr lang="sk-SK" dirty="0"/>
          </a:p>
          <a:p>
            <a:r>
              <a:rPr lang="sk-SK" dirty="0"/>
              <a:t> Manche </a:t>
            </a:r>
            <a:r>
              <a:rPr lang="sk-SK" dirty="0" err="1"/>
              <a:t>Canal</a:t>
            </a:r>
            <a:r>
              <a:rPr lang="sk-SK" dirty="0"/>
              <a:t>.</a:t>
            </a:r>
          </a:p>
        </p:txBody>
      </p:sp>
      <p:pic>
        <p:nvPicPr>
          <p:cNvPr id="3" name="Obrázok 3" descr="Obrázok, na ktorom je text, mapa&#10;&#10;Popis vygenerovaný s veľmi vysokou spoľahlivosťou">
            <a:extLst>
              <a:ext uri="{FF2B5EF4-FFF2-40B4-BE49-F238E27FC236}">
                <a16:creationId xmlns="" xmlns:a16="http://schemas.microsoft.com/office/drawing/2014/main" id="{D683A6FE-A325-4561-8263-297A7611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4694583" y="3605509"/>
            <a:ext cx="5276489" cy="27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049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429E95-B9D6-4DF0-A15A-5B23E68A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7648" y="3220528"/>
            <a:ext cx="345920" cy="16002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1BFE7673-8C00-4972-9096-84D330EBF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4862738" y="3224841"/>
            <a:ext cx="372948" cy="3080108"/>
          </a:xfrm>
        </p:spPr>
        <p:txBody>
          <a:bodyPr/>
          <a:lstStyle/>
          <a:p>
            <a:endParaRPr lang="sk-SK"/>
          </a:p>
        </p:txBody>
      </p:sp>
      <p:pic>
        <p:nvPicPr>
          <p:cNvPr id="7" name="Obrázok 7" descr="Obrázok, na ktorom je vonkajšie, obloha, objekt&#10;&#10;Popis vygenerovaný s veľmi vysokou spoľahlivosťou">
            <a:extLst>
              <a:ext uri="{FF2B5EF4-FFF2-40B4-BE49-F238E27FC236}">
                <a16:creationId xmlns="" xmlns:a16="http://schemas.microsoft.com/office/drawing/2014/main" id="{97E12B9B-ECC7-4862-B934-0EA5B030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02" y="703772"/>
            <a:ext cx="6236898" cy="5666117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22A96E81-F886-4E9A-93B9-E9EB99E8C9EB}"/>
              </a:ext>
            </a:extLst>
          </p:cNvPr>
          <p:cNvSpPr txBox="1"/>
          <p:nvPr/>
        </p:nvSpPr>
        <p:spPr>
          <a:xfrm>
            <a:off x="224288" y="2244305"/>
            <a:ext cx="4756028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/>
              <a:t>We visited the London Eye, Westminster</a:t>
            </a:r>
            <a:endParaRPr lang="sk-SK"/>
          </a:p>
          <a:p>
            <a:endParaRPr lang="en"/>
          </a:p>
          <a:p>
            <a:r>
              <a:rPr lang="en"/>
              <a:t> Abbey, Houses of Parliament, Big Ben,</a:t>
            </a:r>
            <a:endParaRPr lang="sk-SK"/>
          </a:p>
          <a:p>
            <a:endParaRPr lang="en"/>
          </a:p>
          <a:p>
            <a:r>
              <a:rPr lang="en"/>
              <a:t> Downing Street, Buckingham Palace,</a:t>
            </a:r>
            <a:endParaRPr lang="sk-SK"/>
          </a:p>
          <a:p>
            <a:endParaRPr lang="en"/>
          </a:p>
          <a:p>
            <a:r>
              <a:rPr lang="en"/>
              <a:t> China Town...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61498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trávnik, obloha, vonkajšie, budova&#10;&#10;Popis vygenerovaný s veľmi vysokou spoľahlivosťou">
            <a:extLst>
              <a:ext uri="{FF2B5EF4-FFF2-40B4-BE49-F238E27FC236}">
                <a16:creationId xmlns="" xmlns:a16="http://schemas.microsoft.com/office/drawing/2014/main" id="{0BEB6DE3-D0E7-448D-8140-90C1C0B7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740194" y="1464061"/>
            <a:ext cx="5561161" cy="3669101"/>
          </a:xfrm>
          <a:prstGeom prst="rect">
            <a:avLst/>
          </a:prstGeom>
        </p:spPr>
      </p:pic>
      <p:pic>
        <p:nvPicPr>
          <p:cNvPr id="4" name="Obrázok 4" descr="Obrázok, na ktorom je obloha, vonkajšie, budova, hodiny&#10;&#10;Popis vygenerovaný s veľmi vysokou spoľahlivosťou">
            <a:extLst>
              <a:ext uri="{FF2B5EF4-FFF2-40B4-BE49-F238E27FC236}">
                <a16:creationId xmlns="" xmlns:a16="http://schemas.microsoft.com/office/drawing/2014/main" id="{531E119E-D20B-44D4-95D0-E6042E167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7099383" y="642466"/>
            <a:ext cx="4137803" cy="57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EF142BA1-1BC0-4719-8063-B070F1B97437}"/>
              </a:ext>
            </a:extLst>
          </p:cNvPr>
          <p:cNvSpPr txBox="1"/>
          <p:nvPr/>
        </p:nvSpPr>
        <p:spPr>
          <a:xfrm>
            <a:off x="359436" y="2539042"/>
            <a:ext cx="11918828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Black"/>
              </a:rPr>
              <a:t>In the evening, we were living in an English family. We </a:t>
            </a:r>
            <a:r>
              <a:rPr lang="sk-SK" sz="2400" dirty="0" err="1" smtClean="0">
                <a:latin typeface="Arial Black"/>
              </a:rPr>
              <a:t>ate</a:t>
            </a:r>
            <a:r>
              <a:rPr lang="en" sz="2400" dirty="0" smtClean="0">
                <a:latin typeface="Arial Black"/>
              </a:rPr>
              <a:t> </a:t>
            </a:r>
            <a:r>
              <a:rPr lang="en" sz="2400" dirty="0">
                <a:latin typeface="Arial Black"/>
              </a:rPr>
              <a:t>again and</a:t>
            </a:r>
            <a:endParaRPr lang="sk-SK" dirty="0"/>
          </a:p>
          <a:p>
            <a:endParaRPr lang="en" sz="2400" dirty="0">
              <a:latin typeface="Arial Black"/>
            </a:endParaRPr>
          </a:p>
          <a:p>
            <a:r>
              <a:rPr lang="en" sz="2400" dirty="0">
                <a:latin typeface="Arial Black"/>
              </a:rPr>
              <a:t> went to visit the Natural History Museum, Science Museum, Hyde</a:t>
            </a:r>
            <a:endParaRPr lang="en" dirty="0">
              <a:latin typeface="Century Gothic"/>
            </a:endParaRPr>
          </a:p>
          <a:p>
            <a:endParaRPr lang="en" sz="2400" dirty="0">
              <a:latin typeface="Arial Black"/>
            </a:endParaRPr>
          </a:p>
          <a:p>
            <a:r>
              <a:rPr lang="en" sz="2400" dirty="0">
                <a:latin typeface="Arial Black"/>
              </a:rPr>
              <a:t> Park. We </a:t>
            </a:r>
            <a:r>
              <a:rPr lang="sk-SK" sz="2400" dirty="0" err="1" smtClean="0">
                <a:latin typeface="Arial Black"/>
              </a:rPr>
              <a:t>went</a:t>
            </a:r>
            <a:r>
              <a:rPr lang="en" sz="2400" dirty="0">
                <a:latin typeface="Arial Black"/>
              </a:rPr>
              <a:t> shopping </a:t>
            </a:r>
            <a:r>
              <a:rPr lang="sk-SK" sz="2400" dirty="0" smtClean="0">
                <a:latin typeface="Arial Black"/>
              </a:rPr>
              <a:t>to</a:t>
            </a:r>
            <a:r>
              <a:rPr lang="en" sz="2400" dirty="0" smtClean="0">
                <a:latin typeface="Arial Black"/>
              </a:rPr>
              <a:t> </a:t>
            </a:r>
            <a:r>
              <a:rPr lang="en" sz="2400" dirty="0">
                <a:latin typeface="Arial Black"/>
              </a:rPr>
              <a:t>Oxford Street.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796897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AE6D2C7F-884A-4D95-8284-21257E9AD6EA}"/>
              </a:ext>
            </a:extLst>
          </p:cNvPr>
          <p:cNvSpPr txBox="1"/>
          <p:nvPr/>
        </p:nvSpPr>
        <p:spPr>
          <a:xfrm rot="-300000">
            <a:off x="267207" y="1266645"/>
            <a:ext cx="1174630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On the fourth day we visited the Museum of Madame Tussaud, St. Paul's Cathedral, Tower of London,</a:t>
            </a:r>
            <a:endParaRPr lang="sk-SK"/>
          </a:p>
          <a:p>
            <a:endParaRPr lang="en-US"/>
          </a:p>
          <a:p>
            <a:r>
              <a:rPr lang="en-US"/>
              <a:t> Tower Bridge. And in the evening we chose to go back home.</a:t>
            </a:r>
          </a:p>
        </p:txBody>
      </p:sp>
      <p:pic>
        <p:nvPicPr>
          <p:cNvPr id="3" name="Obrázok 3" descr="Obrázok, na ktorom je obloha, vonkajšie, voda, most&#10;&#10;Popis vygenerovaný s veľmi vysokou spoľahlivosťou">
            <a:extLst>
              <a:ext uri="{FF2B5EF4-FFF2-40B4-BE49-F238E27FC236}">
                <a16:creationId xmlns="" xmlns:a16="http://schemas.microsoft.com/office/drawing/2014/main" id="{3A4D3EE2-075C-4DE2-8F01-03C7AF8B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3113117" y="2209307"/>
            <a:ext cx="7789650" cy="40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59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vonkajšie, obloha, cesta, strom&#10;&#10;Popis vygenerovaný s veľmi vysokou spoľahlivosťou">
            <a:extLst>
              <a:ext uri="{FF2B5EF4-FFF2-40B4-BE49-F238E27FC236}">
                <a16:creationId xmlns="" xmlns:a16="http://schemas.microsoft.com/office/drawing/2014/main" id="{FEE7DA8D-B776-4060-9D46-0D28DBBD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651775" y="1323423"/>
            <a:ext cx="5316746" cy="3270805"/>
          </a:xfrm>
          <a:prstGeom prst="rect">
            <a:avLst/>
          </a:prstGeom>
        </p:spPr>
      </p:pic>
      <p:pic>
        <p:nvPicPr>
          <p:cNvPr id="4" name="Obrázok 4" descr="Obrázok, na ktorom je osoba, stena, vnútri, čierne&#10;&#10;Popis vygenerovaný s veľmi vysokou spoľahlivosťou">
            <a:extLst>
              <a:ext uri="{FF2B5EF4-FFF2-40B4-BE49-F238E27FC236}">
                <a16:creationId xmlns="" xmlns:a16="http://schemas.microsoft.com/office/drawing/2014/main" id="{C6C24B9A-7C82-4C5D-97A2-D8048A85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7129578" y="626521"/>
            <a:ext cx="4080294" cy="58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60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 descr="Obrázok, na ktorom je vonkajšie, budova, cesta, obloha&#10;&#10;Popis vygenerovaný s veľmi vysokou spoľahlivosťou">
            <a:extLst>
              <a:ext uri="{FF2B5EF4-FFF2-40B4-BE49-F238E27FC236}">
                <a16:creationId xmlns="" xmlns:a16="http://schemas.microsoft.com/office/drawing/2014/main" id="{559FCEE9-68E2-474C-B438-F9D958AB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612475" y="544455"/>
            <a:ext cx="5805576" cy="3871277"/>
          </a:xfrm>
          <a:prstGeom prst="rect">
            <a:avLst/>
          </a:prstGeom>
        </p:spPr>
      </p:pic>
      <p:pic>
        <p:nvPicPr>
          <p:cNvPr id="4" name="Obrázok 4" descr="Obrázok, na ktorom je budova, obloha, vonkajšie, strom&#10;&#10;Popis vygenerovaný s veľmi vysokou spoľahlivosťou">
            <a:extLst>
              <a:ext uri="{FF2B5EF4-FFF2-40B4-BE49-F238E27FC236}">
                <a16:creationId xmlns="" xmlns:a16="http://schemas.microsoft.com/office/drawing/2014/main" id="{F139D1E0-11C0-4B80-9FE7-5487E135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986033" y="758419"/>
            <a:ext cx="4281576" cy="53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ýpary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TC104033937[[fn=Výpary]]</Template>
  <TotalTime>0</TotalTime>
  <Words>63</Words>
  <Application>Microsoft Office PowerPoint</Application>
  <PresentationFormat>Vlastná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Výpary</vt:lpstr>
      <vt:lpstr>                                                                                                                             LONDON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 Barborik</dc:creator>
  <cp:lastModifiedBy>sedem</cp:lastModifiedBy>
  <cp:revision>35</cp:revision>
  <dcterms:created xsi:type="dcterms:W3CDTF">2013-08-01T12:13:52Z</dcterms:created>
  <dcterms:modified xsi:type="dcterms:W3CDTF">2018-11-21T20:50:55Z</dcterms:modified>
</cp:coreProperties>
</file>