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8103B-DDDD-4F29-B4E3-5CDA7B29F9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619D197-1B8A-4EA6-8912-66F93314B753}">
      <dgm:prSet/>
      <dgm:spPr/>
      <dgm:t>
        <a:bodyPr/>
        <a:lstStyle/>
        <a:p>
          <a:pPr rtl="0"/>
          <a:r>
            <a:rPr lang="pl-PL" b="1" dirty="0" smtClean="0"/>
            <a:t> PODSTAWOWE MANEWRY W CZASIE JAZDY ROWEREM</a:t>
          </a:r>
          <a:endParaRPr lang="pl-PL" b="1" dirty="0"/>
        </a:p>
      </dgm:t>
    </dgm:pt>
    <dgm:pt modelId="{F50A741B-DD3D-4B93-B091-4C6963E227F6}" type="parTrans" cxnId="{9925D59A-42D9-4735-989C-BC45E0965E69}">
      <dgm:prSet/>
      <dgm:spPr/>
      <dgm:t>
        <a:bodyPr/>
        <a:lstStyle/>
        <a:p>
          <a:endParaRPr lang="pl-PL"/>
        </a:p>
      </dgm:t>
    </dgm:pt>
    <dgm:pt modelId="{BD66A496-A998-466C-9ED9-AAF5605C8E44}" type="sibTrans" cxnId="{9925D59A-42D9-4735-989C-BC45E0965E69}">
      <dgm:prSet/>
      <dgm:spPr/>
      <dgm:t>
        <a:bodyPr/>
        <a:lstStyle/>
        <a:p>
          <a:endParaRPr lang="pl-PL"/>
        </a:p>
      </dgm:t>
    </dgm:pt>
    <dgm:pt modelId="{46B06988-8C9E-404F-B936-65E37FB4BA5D}" type="pres">
      <dgm:prSet presAssocID="{4148103B-DDDD-4F29-B4E3-5CDA7B29F9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EB0A536-1F73-491D-85E2-000A6CD418B9}" type="pres">
      <dgm:prSet presAssocID="{5619D197-1B8A-4EA6-8912-66F93314B7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925D59A-42D9-4735-989C-BC45E0965E69}" srcId="{4148103B-DDDD-4F29-B4E3-5CDA7B29F92F}" destId="{5619D197-1B8A-4EA6-8912-66F93314B753}" srcOrd="0" destOrd="0" parTransId="{F50A741B-DD3D-4B93-B091-4C6963E227F6}" sibTransId="{BD66A496-A998-466C-9ED9-AAF5605C8E44}"/>
    <dgm:cxn modelId="{2A31FB14-D5C4-40B4-9E42-01230E7392C8}" type="presOf" srcId="{4148103B-DDDD-4F29-B4E3-5CDA7B29F92F}" destId="{46B06988-8C9E-404F-B936-65E37FB4BA5D}" srcOrd="0" destOrd="0" presId="urn:microsoft.com/office/officeart/2005/8/layout/vList2"/>
    <dgm:cxn modelId="{ABEA608A-2771-4A41-B477-0AFF0F3C0C79}" type="presOf" srcId="{5619D197-1B8A-4EA6-8912-66F93314B753}" destId="{8EB0A536-1F73-491D-85E2-000A6CD418B9}" srcOrd="0" destOrd="0" presId="urn:microsoft.com/office/officeart/2005/8/layout/vList2"/>
    <dgm:cxn modelId="{89A4ECA1-4B41-4A61-9CB0-E5375A247295}" type="presParOf" srcId="{46B06988-8C9E-404F-B936-65E37FB4BA5D}" destId="{8EB0A536-1F73-491D-85E2-000A6CD418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7D3E80-59BF-46A7-9F65-8C8DE411AE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B783DC-BDC2-4CAE-804C-3D82C1E2907D}">
      <dgm:prSet/>
      <dgm:spPr/>
      <dgm:t>
        <a:bodyPr/>
        <a:lstStyle/>
        <a:p>
          <a:pPr rtl="0"/>
          <a:r>
            <a:rPr lang="pl-PL" b="1" dirty="0" smtClean="0"/>
            <a:t>    Zawracanie jest zabronione:</a:t>
          </a:r>
          <a:endParaRPr lang="pl-PL" dirty="0"/>
        </a:p>
      </dgm:t>
    </dgm:pt>
    <dgm:pt modelId="{1101B6AC-2AF0-428C-AA12-4576489810E8}" type="parTrans" cxnId="{50701FBE-C49D-4DA5-951B-F79B205B7D59}">
      <dgm:prSet/>
      <dgm:spPr/>
      <dgm:t>
        <a:bodyPr/>
        <a:lstStyle/>
        <a:p>
          <a:endParaRPr lang="pl-PL"/>
        </a:p>
      </dgm:t>
    </dgm:pt>
    <dgm:pt modelId="{C5385FAA-79A3-44AB-AABD-E1547B987FD5}" type="sibTrans" cxnId="{50701FBE-C49D-4DA5-951B-F79B205B7D59}">
      <dgm:prSet/>
      <dgm:spPr/>
      <dgm:t>
        <a:bodyPr/>
        <a:lstStyle/>
        <a:p>
          <a:endParaRPr lang="pl-PL"/>
        </a:p>
      </dgm:t>
    </dgm:pt>
    <dgm:pt modelId="{8428DD45-D4AA-43A5-879E-85E74AE91D8A}" type="pres">
      <dgm:prSet presAssocID="{7B7D3E80-59BF-46A7-9F65-8C8DE411AE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ED91797-1001-4F26-805F-71BA3C8D68E5}" type="pres">
      <dgm:prSet presAssocID="{FEB783DC-BDC2-4CAE-804C-3D82C1E290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A1DAABC-CAD4-4664-9D1C-AC286AD7F732}" type="presOf" srcId="{7B7D3E80-59BF-46A7-9F65-8C8DE411AED3}" destId="{8428DD45-D4AA-43A5-879E-85E74AE91D8A}" srcOrd="0" destOrd="0" presId="urn:microsoft.com/office/officeart/2005/8/layout/vList2"/>
    <dgm:cxn modelId="{50701FBE-C49D-4DA5-951B-F79B205B7D59}" srcId="{7B7D3E80-59BF-46A7-9F65-8C8DE411AED3}" destId="{FEB783DC-BDC2-4CAE-804C-3D82C1E2907D}" srcOrd="0" destOrd="0" parTransId="{1101B6AC-2AF0-428C-AA12-4576489810E8}" sibTransId="{C5385FAA-79A3-44AB-AABD-E1547B987FD5}"/>
    <dgm:cxn modelId="{E622B747-A56C-4FC4-B0FE-A2CCF59C6448}" type="presOf" srcId="{FEB783DC-BDC2-4CAE-804C-3D82C1E2907D}" destId="{7ED91797-1001-4F26-805F-71BA3C8D68E5}" srcOrd="0" destOrd="0" presId="urn:microsoft.com/office/officeart/2005/8/layout/vList2"/>
    <dgm:cxn modelId="{80C1154D-D354-419E-BB57-B0DC05456D6C}" type="presParOf" srcId="{8428DD45-D4AA-43A5-879E-85E74AE91D8A}" destId="{7ED91797-1001-4F26-805F-71BA3C8D68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F01EFD-5090-43F7-B199-1CC19C1291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9CA2C2D-8F87-4C10-8464-4D32182DF59D}">
      <dgm:prSet/>
      <dgm:spPr/>
      <dgm:t>
        <a:bodyPr/>
        <a:lstStyle/>
        <a:p>
          <a:pPr rtl="0"/>
          <a:r>
            <a:rPr lang="pl-PL" b="1" dirty="0" smtClean="0"/>
            <a:t>                   Wymijanie</a:t>
          </a:r>
          <a:r>
            <a:rPr lang="pl-PL" dirty="0" smtClean="0"/>
            <a:t> </a:t>
          </a:r>
          <a:endParaRPr lang="pl-PL" dirty="0"/>
        </a:p>
      </dgm:t>
    </dgm:pt>
    <dgm:pt modelId="{398198D0-3FAC-4F7D-AEE5-DF76D37AD091}" type="parTrans" cxnId="{3D633C6A-9A0F-4DB1-8894-9D8464B0A925}">
      <dgm:prSet/>
      <dgm:spPr/>
      <dgm:t>
        <a:bodyPr/>
        <a:lstStyle/>
        <a:p>
          <a:endParaRPr lang="pl-PL"/>
        </a:p>
      </dgm:t>
    </dgm:pt>
    <dgm:pt modelId="{F79E6ACE-86EA-4B9C-9067-DFA1165DFD97}" type="sibTrans" cxnId="{3D633C6A-9A0F-4DB1-8894-9D8464B0A925}">
      <dgm:prSet/>
      <dgm:spPr/>
      <dgm:t>
        <a:bodyPr/>
        <a:lstStyle/>
        <a:p>
          <a:endParaRPr lang="pl-PL"/>
        </a:p>
      </dgm:t>
    </dgm:pt>
    <dgm:pt modelId="{CE4D2F3D-4FD9-4519-8155-CE0672E3F754}" type="pres">
      <dgm:prSet presAssocID="{34F01EFD-5090-43F7-B199-1CC19C1291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9F7D5AD-BD7D-450C-868F-A98ACF1FB5E0}" type="pres">
      <dgm:prSet presAssocID="{59CA2C2D-8F87-4C10-8464-4D32182DF5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5CA9AB-EE7C-43E6-8F91-DE4AD7D2FD78}" type="presOf" srcId="{34F01EFD-5090-43F7-B199-1CC19C129149}" destId="{CE4D2F3D-4FD9-4519-8155-CE0672E3F754}" srcOrd="0" destOrd="0" presId="urn:microsoft.com/office/officeart/2005/8/layout/vList2"/>
    <dgm:cxn modelId="{3D633C6A-9A0F-4DB1-8894-9D8464B0A925}" srcId="{34F01EFD-5090-43F7-B199-1CC19C129149}" destId="{59CA2C2D-8F87-4C10-8464-4D32182DF59D}" srcOrd="0" destOrd="0" parTransId="{398198D0-3FAC-4F7D-AEE5-DF76D37AD091}" sibTransId="{F79E6ACE-86EA-4B9C-9067-DFA1165DFD97}"/>
    <dgm:cxn modelId="{0696FCDA-F4D7-434B-B598-C8A9F4CE68E2}" type="presOf" srcId="{59CA2C2D-8F87-4C10-8464-4D32182DF59D}" destId="{79F7D5AD-BD7D-450C-868F-A98ACF1FB5E0}" srcOrd="0" destOrd="0" presId="urn:microsoft.com/office/officeart/2005/8/layout/vList2"/>
    <dgm:cxn modelId="{2B80D769-220F-4112-A6E9-0BA1B5AC8362}" type="presParOf" srcId="{CE4D2F3D-4FD9-4519-8155-CE0672E3F754}" destId="{79F7D5AD-BD7D-450C-868F-A98ACF1FB5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2D78CF4-1A37-4521-84C2-B983229CE0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2331C7-E0ED-46A6-B330-FCCB4AF57D32}">
      <dgm:prSet/>
      <dgm:spPr/>
      <dgm:t>
        <a:bodyPr/>
        <a:lstStyle/>
        <a:p>
          <a:pPr rtl="0"/>
          <a:r>
            <a:rPr lang="pl-PL" b="1" dirty="0" smtClean="0"/>
            <a:t>                     Omijanie</a:t>
          </a:r>
          <a:endParaRPr lang="pl-PL" b="1" dirty="0"/>
        </a:p>
      </dgm:t>
    </dgm:pt>
    <dgm:pt modelId="{6654D1BB-A160-4D93-8E9B-4204990A96B7}" type="parTrans" cxnId="{5A0E8786-D773-4F15-B93E-E51BBDB18A31}">
      <dgm:prSet/>
      <dgm:spPr/>
      <dgm:t>
        <a:bodyPr/>
        <a:lstStyle/>
        <a:p>
          <a:endParaRPr lang="pl-PL"/>
        </a:p>
      </dgm:t>
    </dgm:pt>
    <dgm:pt modelId="{78C8FCE9-FC93-4E41-9541-9742476E6549}" type="sibTrans" cxnId="{5A0E8786-D773-4F15-B93E-E51BBDB18A31}">
      <dgm:prSet/>
      <dgm:spPr/>
      <dgm:t>
        <a:bodyPr/>
        <a:lstStyle/>
        <a:p>
          <a:endParaRPr lang="pl-PL"/>
        </a:p>
      </dgm:t>
    </dgm:pt>
    <dgm:pt modelId="{BB8C001A-CDCC-4B66-9084-84424E3F7EA6}" type="pres">
      <dgm:prSet presAssocID="{B2D78CF4-1A37-4521-84C2-B983229CE0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3B0C905-A477-49A6-A86B-1D3909488420}" type="pres">
      <dgm:prSet presAssocID="{022331C7-E0ED-46A6-B330-FCCB4AF57D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A75F00F-F121-4349-9315-751332762F8F}" type="presOf" srcId="{022331C7-E0ED-46A6-B330-FCCB4AF57D32}" destId="{A3B0C905-A477-49A6-A86B-1D3909488420}" srcOrd="0" destOrd="0" presId="urn:microsoft.com/office/officeart/2005/8/layout/vList2"/>
    <dgm:cxn modelId="{5A0E8786-D773-4F15-B93E-E51BBDB18A31}" srcId="{B2D78CF4-1A37-4521-84C2-B983229CE03A}" destId="{022331C7-E0ED-46A6-B330-FCCB4AF57D32}" srcOrd="0" destOrd="0" parTransId="{6654D1BB-A160-4D93-8E9B-4204990A96B7}" sibTransId="{78C8FCE9-FC93-4E41-9541-9742476E6549}"/>
    <dgm:cxn modelId="{5026A081-456F-4F30-8D9B-1997DFEE9411}" type="presOf" srcId="{B2D78CF4-1A37-4521-84C2-B983229CE03A}" destId="{BB8C001A-CDCC-4B66-9084-84424E3F7EA6}" srcOrd="0" destOrd="0" presId="urn:microsoft.com/office/officeart/2005/8/layout/vList2"/>
    <dgm:cxn modelId="{91917055-039F-4E41-AEBE-B2EE92C05BC1}" type="presParOf" srcId="{BB8C001A-CDCC-4B66-9084-84424E3F7EA6}" destId="{A3B0C905-A477-49A6-A86B-1D39094884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7946C2-6F45-458B-A8FB-5765046E00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E98128B-4F07-44DD-A7CE-0D91EDAA8445}">
      <dgm:prSet/>
      <dgm:spPr/>
      <dgm:t>
        <a:bodyPr/>
        <a:lstStyle/>
        <a:p>
          <a:pPr rtl="0"/>
          <a:r>
            <a:rPr lang="pl-PL" b="1" dirty="0" smtClean="0"/>
            <a:t>                Wyprzedzanie</a:t>
          </a:r>
          <a:r>
            <a:rPr lang="pl-PL" dirty="0" smtClean="0"/>
            <a:t> </a:t>
          </a:r>
          <a:endParaRPr lang="pl-PL" b="1" dirty="0"/>
        </a:p>
      </dgm:t>
    </dgm:pt>
    <dgm:pt modelId="{26E451CC-B28A-4202-8B3B-43781114E050}" type="parTrans" cxnId="{517EB00D-9D1F-4F3D-8EC8-0D1248FFACB5}">
      <dgm:prSet/>
      <dgm:spPr/>
      <dgm:t>
        <a:bodyPr/>
        <a:lstStyle/>
        <a:p>
          <a:endParaRPr lang="pl-PL"/>
        </a:p>
      </dgm:t>
    </dgm:pt>
    <dgm:pt modelId="{67E58D55-C3F3-4DF4-AAB3-AE63CEDD004F}" type="sibTrans" cxnId="{517EB00D-9D1F-4F3D-8EC8-0D1248FFACB5}">
      <dgm:prSet/>
      <dgm:spPr/>
      <dgm:t>
        <a:bodyPr/>
        <a:lstStyle/>
        <a:p>
          <a:endParaRPr lang="pl-PL"/>
        </a:p>
      </dgm:t>
    </dgm:pt>
    <dgm:pt modelId="{50E69F11-460C-45F3-8EEF-6DE9FBBE1461}" type="pres">
      <dgm:prSet presAssocID="{227946C2-6F45-458B-A8FB-5765046E00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BC95ABA-2A18-414C-8EEE-F08B4E18227A}" type="pres">
      <dgm:prSet presAssocID="{BE98128B-4F07-44DD-A7CE-0D91EDAA844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7EB00D-9D1F-4F3D-8EC8-0D1248FFACB5}" srcId="{227946C2-6F45-458B-A8FB-5765046E00F7}" destId="{BE98128B-4F07-44DD-A7CE-0D91EDAA8445}" srcOrd="0" destOrd="0" parTransId="{26E451CC-B28A-4202-8B3B-43781114E050}" sibTransId="{67E58D55-C3F3-4DF4-AAB3-AE63CEDD004F}"/>
    <dgm:cxn modelId="{2A2F9D4D-F9C4-4AFF-A977-9FE797731F05}" type="presOf" srcId="{BE98128B-4F07-44DD-A7CE-0D91EDAA8445}" destId="{DBC95ABA-2A18-414C-8EEE-F08B4E18227A}" srcOrd="0" destOrd="0" presId="urn:microsoft.com/office/officeart/2005/8/layout/vList2"/>
    <dgm:cxn modelId="{F78C7AEA-CAB2-4D0C-ABC6-B63F2A20CD99}" type="presOf" srcId="{227946C2-6F45-458B-A8FB-5765046E00F7}" destId="{50E69F11-460C-45F3-8EEF-6DE9FBBE1461}" srcOrd="0" destOrd="0" presId="urn:microsoft.com/office/officeart/2005/8/layout/vList2"/>
    <dgm:cxn modelId="{68FE16C4-9B3A-4B9C-860A-4BA4C42D9289}" type="presParOf" srcId="{50E69F11-460C-45F3-8EEF-6DE9FBBE1461}" destId="{DBC95ABA-2A18-414C-8EEE-F08B4E1822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ACA3B1-01EC-4932-A0B6-7E5C328A9B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6A6D90-B2DF-4A7B-8525-3097E7E94326}">
      <dgm:prSet/>
      <dgm:spPr/>
      <dgm:t>
        <a:bodyPr/>
        <a:lstStyle/>
        <a:p>
          <a:pPr rtl="0"/>
          <a:r>
            <a:rPr lang="pl-PL" b="1" dirty="0" smtClean="0"/>
            <a:t> Wyprzedzanie jest zabronione:</a:t>
          </a:r>
          <a:endParaRPr lang="pl-PL" dirty="0"/>
        </a:p>
      </dgm:t>
    </dgm:pt>
    <dgm:pt modelId="{D85F0735-29EC-4B87-A669-EFFD0A52B791}" type="parTrans" cxnId="{C05998D9-8F5A-4345-AB24-4507016A3438}">
      <dgm:prSet/>
      <dgm:spPr/>
      <dgm:t>
        <a:bodyPr/>
        <a:lstStyle/>
        <a:p>
          <a:endParaRPr lang="pl-PL"/>
        </a:p>
      </dgm:t>
    </dgm:pt>
    <dgm:pt modelId="{111C18E1-DBC8-4D99-88DF-C6D81D85AAAD}" type="sibTrans" cxnId="{C05998D9-8F5A-4345-AB24-4507016A3438}">
      <dgm:prSet/>
      <dgm:spPr/>
      <dgm:t>
        <a:bodyPr/>
        <a:lstStyle/>
        <a:p>
          <a:endParaRPr lang="pl-PL"/>
        </a:p>
      </dgm:t>
    </dgm:pt>
    <dgm:pt modelId="{4A67B530-BBCC-4C17-9AB7-CE7DDE4EF8E7}" type="pres">
      <dgm:prSet presAssocID="{80ACA3B1-01EC-4932-A0B6-7E5C328A9B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2502A5-F486-4F2E-A01A-D517D912E4D3}" type="pres">
      <dgm:prSet presAssocID="{5C6A6D90-B2DF-4A7B-8525-3097E7E9432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7968AE9-4F75-4F2E-9BFE-6D647A207C8F}" type="presOf" srcId="{5C6A6D90-B2DF-4A7B-8525-3097E7E94326}" destId="{0D2502A5-F486-4F2E-A01A-D517D912E4D3}" srcOrd="0" destOrd="0" presId="urn:microsoft.com/office/officeart/2005/8/layout/vList2"/>
    <dgm:cxn modelId="{BB620553-9E4B-45F0-822C-83C0A47480F0}" type="presOf" srcId="{80ACA3B1-01EC-4932-A0B6-7E5C328A9B4B}" destId="{4A67B530-BBCC-4C17-9AB7-CE7DDE4EF8E7}" srcOrd="0" destOrd="0" presId="urn:microsoft.com/office/officeart/2005/8/layout/vList2"/>
    <dgm:cxn modelId="{C05998D9-8F5A-4345-AB24-4507016A3438}" srcId="{80ACA3B1-01EC-4932-A0B6-7E5C328A9B4B}" destId="{5C6A6D90-B2DF-4A7B-8525-3097E7E94326}" srcOrd="0" destOrd="0" parTransId="{D85F0735-29EC-4B87-A669-EFFD0A52B791}" sibTransId="{111C18E1-DBC8-4D99-88DF-C6D81D85AAAD}"/>
    <dgm:cxn modelId="{33F50D8F-866B-4D80-AF49-B7A96F8B3303}" type="presParOf" srcId="{4A67B530-BBCC-4C17-9AB7-CE7DDE4EF8E7}" destId="{0D2502A5-F486-4F2E-A01A-D517D912E4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C74AC5-C33C-4F83-8A4A-14C3651FA6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06B76D-2CE6-4207-9F44-72DCCCC2E4DF}">
      <dgm:prSet/>
      <dgm:spPr/>
      <dgm:t>
        <a:bodyPr/>
        <a:lstStyle/>
        <a:p>
          <a:pPr rtl="0"/>
          <a:r>
            <a:rPr lang="pl-PL" dirty="0" smtClean="0"/>
            <a:t>               KONIEC</a:t>
          </a:r>
          <a:endParaRPr lang="pl-PL" dirty="0"/>
        </a:p>
      </dgm:t>
    </dgm:pt>
    <dgm:pt modelId="{E8357582-2101-420A-981F-A2AE94E33D51}" type="parTrans" cxnId="{28262519-A7D2-4803-A2AC-89204FA78FB4}">
      <dgm:prSet/>
      <dgm:spPr/>
      <dgm:t>
        <a:bodyPr/>
        <a:lstStyle/>
        <a:p>
          <a:endParaRPr lang="pl-PL"/>
        </a:p>
      </dgm:t>
    </dgm:pt>
    <dgm:pt modelId="{AE20D3E6-2EB0-4F4B-9169-68E84A708058}" type="sibTrans" cxnId="{28262519-A7D2-4803-A2AC-89204FA78FB4}">
      <dgm:prSet/>
      <dgm:spPr/>
      <dgm:t>
        <a:bodyPr/>
        <a:lstStyle/>
        <a:p>
          <a:endParaRPr lang="pl-PL"/>
        </a:p>
      </dgm:t>
    </dgm:pt>
    <dgm:pt modelId="{957BFCB8-2670-448B-AFB2-FB5C53167800}" type="pres">
      <dgm:prSet presAssocID="{39C74AC5-C33C-4F83-8A4A-14C3651FA6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E083F10-F281-44D6-A20F-DBF348666FA0}" type="pres">
      <dgm:prSet presAssocID="{9006B76D-2CE6-4207-9F44-72DCCCC2E4DF}" presName="parentText" presStyleLbl="node1" presStyleIdx="0" presStyleCnt="1" custScaleY="11085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6B496DB-9A11-40F2-923A-4F3ED9F9203C}" type="presOf" srcId="{9006B76D-2CE6-4207-9F44-72DCCCC2E4DF}" destId="{EE083F10-F281-44D6-A20F-DBF348666FA0}" srcOrd="0" destOrd="0" presId="urn:microsoft.com/office/officeart/2005/8/layout/vList2"/>
    <dgm:cxn modelId="{28262519-A7D2-4803-A2AC-89204FA78FB4}" srcId="{39C74AC5-C33C-4F83-8A4A-14C3651FA6BD}" destId="{9006B76D-2CE6-4207-9F44-72DCCCC2E4DF}" srcOrd="0" destOrd="0" parTransId="{E8357582-2101-420A-981F-A2AE94E33D51}" sibTransId="{AE20D3E6-2EB0-4F4B-9169-68E84A708058}"/>
    <dgm:cxn modelId="{F9EC376A-CB15-42BD-8826-F7B5F7A2CDEF}" type="presOf" srcId="{39C74AC5-C33C-4F83-8A4A-14C3651FA6BD}" destId="{957BFCB8-2670-448B-AFB2-FB5C53167800}" srcOrd="0" destOrd="0" presId="urn:microsoft.com/office/officeart/2005/8/layout/vList2"/>
    <dgm:cxn modelId="{DCC65927-8FCF-4042-A9AB-16DEDED94000}" type="presParOf" srcId="{957BFCB8-2670-448B-AFB2-FB5C53167800}" destId="{EE083F10-F281-44D6-A20F-DBF348666F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07C6ED-B950-4308-BC77-0492BF4457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686211-C6DA-47F7-AB74-BFFA02979829}">
      <dgm:prSet/>
      <dgm:spPr/>
      <dgm:t>
        <a:bodyPr/>
        <a:lstStyle/>
        <a:p>
          <a:pPr rtl="0"/>
          <a:r>
            <a:rPr lang="pl-PL" b="1" dirty="0" smtClean="0"/>
            <a:t>           Co to są Manewry? </a:t>
          </a:r>
          <a:endParaRPr lang="pl-PL" dirty="0"/>
        </a:p>
      </dgm:t>
    </dgm:pt>
    <dgm:pt modelId="{E764540E-6B70-4D89-8C64-0A228ED1B712}" type="parTrans" cxnId="{D7130ECD-AA77-49DF-87B8-64E6A365702A}">
      <dgm:prSet/>
      <dgm:spPr/>
      <dgm:t>
        <a:bodyPr/>
        <a:lstStyle/>
        <a:p>
          <a:endParaRPr lang="pl-PL"/>
        </a:p>
      </dgm:t>
    </dgm:pt>
    <dgm:pt modelId="{EAD1616F-4DF7-4D15-8707-D4C1B256B37A}" type="sibTrans" cxnId="{D7130ECD-AA77-49DF-87B8-64E6A365702A}">
      <dgm:prSet/>
      <dgm:spPr/>
      <dgm:t>
        <a:bodyPr/>
        <a:lstStyle/>
        <a:p>
          <a:endParaRPr lang="pl-PL"/>
        </a:p>
      </dgm:t>
    </dgm:pt>
    <dgm:pt modelId="{D9B55C8A-BF6A-4993-AE95-1AC79171D5F5}" type="pres">
      <dgm:prSet presAssocID="{EC07C6ED-B950-4308-BC77-0492BF4457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1E7C972-7B83-4D24-B719-D68A245FC01B}" type="pres">
      <dgm:prSet presAssocID="{68686211-C6DA-47F7-AB74-BFFA029798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9C2C04D-BA7B-4FB9-AF1E-17CDEB8A7F9E}" type="presOf" srcId="{EC07C6ED-B950-4308-BC77-0492BF445764}" destId="{D9B55C8A-BF6A-4993-AE95-1AC79171D5F5}" srcOrd="0" destOrd="0" presId="urn:microsoft.com/office/officeart/2005/8/layout/vList2"/>
    <dgm:cxn modelId="{D7130ECD-AA77-49DF-87B8-64E6A365702A}" srcId="{EC07C6ED-B950-4308-BC77-0492BF445764}" destId="{68686211-C6DA-47F7-AB74-BFFA02979829}" srcOrd="0" destOrd="0" parTransId="{E764540E-6B70-4D89-8C64-0A228ED1B712}" sibTransId="{EAD1616F-4DF7-4D15-8707-D4C1B256B37A}"/>
    <dgm:cxn modelId="{8702FDF0-BC01-43ED-B82A-A26A311499ED}" type="presOf" srcId="{68686211-C6DA-47F7-AB74-BFFA02979829}" destId="{61E7C972-7B83-4D24-B719-D68A245FC01B}" srcOrd="0" destOrd="0" presId="urn:microsoft.com/office/officeart/2005/8/layout/vList2"/>
    <dgm:cxn modelId="{74F3EA43-C980-490E-BB3F-092E97BC53BF}" type="presParOf" srcId="{D9B55C8A-BF6A-4993-AE95-1AC79171D5F5}" destId="{61E7C972-7B83-4D24-B719-D68A245FC0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202F3A-E212-44BF-BC98-393BAA54BE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CA96E7C-297E-431B-8591-3EA802E54C32}">
      <dgm:prSet/>
      <dgm:spPr/>
      <dgm:t>
        <a:bodyPr/>
        <a:lstStyle/>
        <a:p>
          <a:pPr rtl="0"/>
          <a:r>
            <a:rPr lang="pl-PL" b="1" dirty="0" smtClean="0"/>
            <a:t>Manewry w ruchu drogowym</a:t>
          </a:r>
          <a:endParaRPr lang="pl-PL" dirty="0"/>
        </a:p>
      </dgm:t>
    </dgm:pt>
    <dgm:pt modelId="{E916CFDC-1D32-410B-9E17-0EE94E116A09}" type="parTrans" cxnId="{BE672D82-88FE-4E2B-AC7D-512880D2B3A8}">
      <dgm:prSet/>
      <dgm:spPr/>
      <dgm:t>
        <a:bodyPr/>
        <a:lstStyle/>
        <a:p>
          <a:endParaRPr lang="pl-PL"/>
        </a:p>
      </dgm:t>
    </dgm:pt>
    <dgm:pt modelId="{9C4B307A-14AF-4968-ADC0-3C096EC77AD0}" type="sibTrans" cxnId="{BE672D82-88FE-4E2B-AC7D-512880D2B3A8}">
      <dgm:prSet/>
      <dgm:spPr/>
      <dgm:t>
        <a:bodyPr/>
        <a:lstStyle/>
        <a:p>
          <a:endParaRPr lang="pl-PL"/>
        </a:p>
      </dgm:t>
    </dgm:pt>
    <dgm:pt modelId="{37D4E958-1AEA-4B39-B129-1A8FF9993C69}" type="pres">
      <dgm:prSet presAssocID="{17202F3A-E212-44BF-BC98-393BAA54BE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39B8367-AE77-4729-A558-EDB4F7B27460}" type="pres">
      <dgm:prSet presAssocID="{2CA96E7C-297E-431B-8591-3EA802E54C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C8BADE6-C29B-49F7-A99F-63947755C0FF}" type="presOf" srcId="{2CA96E7C-297E-431B-8591-3EA802E54C32}" destId="{B39B8367-AE77-4729-A558-EDB4F7B27460}" srcOrd="0" destOrd="0" presId="urn:microsoft.com/office/officeart/2005/8/layout/vList2"/>
    <dgm:cxn modelId="{1A6ED6BF-1592-4C5D-9840-233FA8C88AB3}" type="presOf" srcId="{17202F3A-E212-44BF-BC98-393BAA54BEF0}" destId="{37D4E958-1AEA-4B39-B129-1A8FF9993C69}" srcOrd="0" destOrd="0" presId="urn:microsoft.com/office/officeart/2005/8/layout/vList2"/>
    <dgm:cxn modelId="{BE672D82-88FE-4E2B-AC7D-512880D2B3A8}" srcId="{17202F3A-E212-44BF-BC98-393BAA54BEF0}" destId="{2CA96E7C-297E-431B-8591-3EA802E54C32}" srcOrd="0" destOrd="0" parTransId="{E916CFDC-1D32-410B-9E17-0EE94E116A09}" sibTransId="{9C4B307A-14AF-4968-ADC0-3C096EC77AD0}"/>
    <dgm:cxn modelId="{6790056E-1ED0-4DD0-A1A3-714D026FA532}" type="presParOf" srcId="{37D4E958-1AEA-4B39-B129-1A8FF9993C69}" destId="{B39B8367-AE77-4729-A558-EDB4F7B274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3702F9-C815-457F-A6B9-C372D056B2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122A39B-65A3-420B-8B78-69B34D914C41}">
      <dgm:prSet/>
      <dgm:spPr/>
      <dgm:t>
        <a:bodyPr/>
        <a:lstStyle/>
        <a:p>
          <a:pPr rtl="0"/>
          <a:r>
            <a:rPr lang="pl-PL" b="1" dirty="0" smtClean="0"/>
            <a:t>       Włączanie się do ruchu</a:t>
          </a:r>
          <a:endParaRPr lang="pl-PL" b="1" dirty="0"/>
        </a:p>
      </dgm:t>
    </dgm:pt>
    <dgm:pt modelId="{3497FCF9-B63B-4893-8FB1-F78EB6FB8DE0}" type="parTrans" cxnId="{7ACB69A0-D6CA-43D4-A717-EAE214B1917A}">
      <dgm:prSet/>
      <dgm:spPr/>
      <dgm:t>
        <a:bodyPr/>
        <a:lstStyle/>
        <a:p>
          <a:endParaRPr lang="pl-PL"/>
        </a:p>
      </dgm:t>
    </dgm:pt>
    <dgm:pt modelId="{F2551A5C-509F-4A80-B89D-982F11807926}" type="sibTrans" cxnId="{7ACB69A0-D6CA-43D4-A717-EAE214B1917A}">
      <dgm:prSet/>
      <dgm:spPr/>
      <dgm:t>
        <a:bodyPr/>
        <a:lstStyle/>
        <a:p>
          <a:endParaRPr lang="pl-PL"/>
        </a:p>
      </dgm:t>
    </dgm:pt>
    <dgm:pt modelId="{8FF0956A-D846-4243-8E62-EDF0AA47A772}" type="pres">
      <dgm:prSet presAssocID="{D63702F9-C815-457F-A6B9-C372D056B2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2D974D9-3198-430B-992B-9E62B52F8A84}" type="pres">
      <dgm:prSet presAssocID="{E122A39B-65A3-420B-8B78-69B34D914C41}" presName="parentText" presStyleLbl="node1" presStyleIdx="0" presStyleCnt="1" custLinFactNeighborX="1722" custLinFactNeighborY="-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CB69A0-D6CA-43D4-A717-EAE214B1917A}" srcId="{D63702F9-C815-457F-A6B9-C372D056B251}" destId="{E122A39B-65A3-420B-8B78-69B34D914C41}" srcOrd="0" destOrd="0" parTransId="{3497FCF9-B63B-4893-8FB1-F78EB6FB8DE0}" sibTransId="{F2551A5C-509F-4A80-B89D-982F11807926}"/>
    <dgm:cxn modelId="{B2FF92E4-148D-4419-9C57-29BA1790CA60}" type="presOf" srcId="{D63702F9-C815-457F-A6B9-C372D056B251}" destId="{8FF0956A-D846-4243-8E62-EDF0AA47A772}" srcOrd="0" destOrd="0" presId="urn:microsoft.com/office/officeart/2005/8/layout/vList2"/>
    <dgm:cxn modelId="{22AA7EF0-7B46-4D36-8832-77DEF4E9DD34}" type="presOf" srcId="{E122A39B-65A3-420B-8B78-69B34D914C41}" destId="{62D974D9-3198-430B-992B-9E62B52F8A84}" srcOrd="0" destOrd="0" presId="urn:microsoft.com/office/officeart/2005/8/layout/vList2"/>
    <dgm:cxn modelId="{6224E1B6-DAA2-4293-99E9-72B3D9D664A5}" type="presParOf" srcId="{8FF0956A-D846-4243-8E62-EDF0AA47A772}" destId="{62D974D9-3198-430B-992B-9E62B52F8A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5B7E1-BDD9-4F87-9735-53405CF614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9B58E6F1-5F67-43C7-998A-4A4733A1DECF}">
      <dgm:prSet/>
      <dgm:spPr/>
      <dgm:t>
        <a:bodyPr/>
        <a:lstStyle/>
        <a:p>
          <a:pPr rtl="0"/>
          <a:r>
            <a:rPr lang="pl-PL" b="1" dirty="0" smtClean="0"/>
            <a:t>Zmiana kierunku jazdy lub pasa ruchu</a:t>
          </a:r>
          <a:endParaRPr lang="pl-PL" dirty="0"/>
        </a:p>
      </dgm:t>
    </dgm:pt>
    <dgm:pt modelId="{00B89801-733B-446E-A621-9EB8B31BF267}" type="parTrans" cxnId="{1228BE9F-E4B9-40E5-8751-D80E0D4D36F0}">
      <dgm:prSet/>
      <dgm:spPr/>
      <dgm:t>
        <a:bodyPr/>
        <a:lstStyle/>
        <a:p>
          <a:endParaRPr lang="pl-PL"/>
        </a:p>
      </dgm:t>
    </dgm:pt>
    <dgm:pt modelId="{35828012-B578-453D-9EFE-EA07B6E201E7}" type="sibTrans" cxnId="{1228BE9F-E4B9-40E5-8751-D80E0D4D36F0}">
      <dgm:prSet/>
      <dgm:spPr/>
      <dgm:t>
        <a:bodyPr/>
        <a:lstStyle/>
        <a:p>
          <a:endParaRPr lang="pl-PL"/>
        </a:p>
      </dgm:t>
    </dgm:pt>
    <dgm:pt modelId="{0C78FE1E-8689-4DDC-A582-4FC3693B0936}" type="pres">
      <dgm:prSet presAssocID="{35E5B7E1-BDD9-4F87-9735-53405CF614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81F3F53-66C3-480A-84A3-B7881C4C58A8}" type="pres">
      <dgm:prSet presAssocID="{9B58E6F1-5F67-43C7-998A-4A4733A1DEC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088DEBA-B739-4CD5-96EA-40599D554229}" type="presOf" srcId="{35E5B7E1-BDD9-4F87-9735-53405CF6141C}" destId="{0C78FE1E-8689-4DDC-A582-4FC3693B0936}" srcOrd="0" destOrd="0" presId="urn:microsoft.com/office/officeart/2005/8/layout/vList2"/>
    <dgm:cxn modelId="{57BBDEDC-CCB2-4A06-9AE1-B736ECBEB3E0}" type="presOf" srcId="{9B58E6F1-5F67-43C7-998A-4A4733A1DECF}" destId="{581F3F53-66C3-480A-84A3-B7881C4C58A8}" srcOrd="0" destOrd="0" presId="urn:microsoft.com/office/officeart/2005/8/layout/vList2"/>
    <dgm:cxn modelId="{1228BE9F-E4B9-40E5-8751-D80E0D4D36F0}" srcId="{35E5B7E1-BDD9-4F87-9735-53405CF6141C}" destId="{9B58E6F1-5F67-43C7-998A-4A4733A1DECF}" srcOrd="0" destOrd="0" parTransId="{00B89801-733B-446E-A621-9EB8B31BF267}" sibTransId="{35828012-B578-453D-9EFE-EA07B6E201E7}"/>
    <dgm:cxn modelId="{85941F9D-4484-43DE-9B41-EF0F01964937}" type="presParOf" srcId="{0C78FE1E-8689-4DDC-A582-4FC3693B0936}" destId="{581F3F53-66C3-480A-84A3-B7881C4C58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A65CF9-7A59-4152-A300-C5C6BB4AEA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2B38957-D2A8-4576-9DC5-DAD29DB99776}">
      <dgm:prSet/>
      <dgm:spPr/>
      <dgm:t>
        <a:bodyPr/>
        <a:lstStyle/>
        <a:p>
          <a:pPr rtl="0"/>
          <a:r>
            <a:rPr lang="pl-PL" b="1" dirty="0" smtClean="0"/>
            <a:t>               Skręt w prawo</a:t>
          </a:r>
          <a:endParaRPr lang="pl-PL" dirty="0"/>
        </a:p>
      </dgm:t>
    </dgm:pt>
    <dgm:pt modelId="{6BF2466D-CAC9-41C6-936E-E02A867E1DED}" type="parTrans" cxnId="{D9C6D535-8B01-4C36-A948-ED5DE0FDE84A}">
      <dgm:prSet/>
      <dgm:spPr/>
      <dgm:t>
        <a:bodyPr/>
        <a:lstStyle/>
        <a:p>
          <a:endParaRPr lang="pl-PL"/>
        </a:p>
      </dgm:t>
    </dgm:pt>
    <dgm:pt modelId="{EF09560D-8DB8-473F-8609-139FEB5AE77E}" type="sibTrans" cxnId="{D9C6D535-8B01-4C36-A948-ED5DE0FDE84A}">
      <dgm:prSet/>
      <dgm:spPr/>
      <dgm:t>
        <a:bodyPr/>
        <a:lstStyle/>
        <a:p>
          <a:endParaRPr lang="pl-PL"/>
        </a:p>
      </dgm:t>
    </dgm:pt>
    <dgm:pt modelId="{33CF096A-10B5-4EF9-9926-67F5BCA0DD12}" type="pres">
      <dgm:prSet presAssocID="{D8A65CF9-7A59-4152-A300-C5C6BB4AEA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880FBFC-387E-4008-BE4A-3ACC8F2D8158}" type="pres">
      <dgm:prSet presAssocID="{F2B38957-D2A8-4576-9DC5-DAD29DB997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6D95878-B400-4338-BD94-619061F7FF8C}" type="presOf" srcId="{D8A65CF9-7A59-4152-A300-C5C6BB4AEA18}" destId="{33CF096A-10B5-4EF9-9926-67F5BCA0DD12}" srcOrd="0" destOrd="0" presId="urn:microsoft.com/office/officeart/2005/8/layout/vList2"/>
    <dgm:cxn modelId="{D9C6D535-8B01-4C36-A948-ED5DE0FDE84A}" srcId="{D8A65CF9-7A59-4152-A300-C5C6BB4AEA18}" destId="{F2B38957-D2A8-4576-9DC5-DAD29DB99776}" srcOrd="0" destOrd="0" parTransId="{6BF2466D-CAC9-41C6-936E-E02A867E1DED}" sibTransId="{EF09560D-8DB8-473F-8609-139FEB5AE77E}"/>
    <dgm:cxn modelId="{D29C51E7-8AD7-4B4A-89AD-919F010260D5}" type="presOf" srcId="{F2B38957-D2A8-4576-9DC5-DAD29DB99776}" destId="{4880FBFC-387E-4008-BE4A-3ACC8F2D8158}" srcOrd="0" destOrd="0" presId="urn:microsoft.com/office/officeart/2005/8/layout/vList2"/>
    <dgm:cxn modelId="{F0E372FA-1577-4CBE-B201-4E979CAC8B33}" type="presParOf" srcId="{33CF096A-10B5-4EF9-9926-67F5BCA0DD12}" destId="{4880FBFC-387E-4008-BE4A-3ACC8F2D81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4B7AE0-B352-4205-AF18-2CA693B375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952859-85B7-4E7C-9486-EAC92EF5CABE}">
      <dgm:prSet/>
      <dgm:spPr/>
      <dgm:t>
        <a:bodyPr/>
        <a:lstStyle/>
        <a:p>
          <a:pPr rtl="0"/>
          <a:r>
            <a:rPr lang="pl-PL" b="1" dirty="0" smtClean="0"/>
            <a:t>                Skręt w lewo </a:t>
          </a:r>
          <a:endParaRPr lang="pl-PL" dirty="0"/>
        </a:p>
      </dgm:t>
    </dgm:pt>
    <dgm:pt modelId="{763CA77B-3145-4B9A-A9FD-246D7C0EBE31}" type="parTrans" cxnId="{2FADD89C-64F4-431E-8A0B-3BD151895628}">
      <dgm:prSet/>
      <dgm:spPr/>
      <dgm:t>
        <a:bodyPr/>
        <a:lstStyle/>
        <a:p>
          <a:endParaRPr lang="pl-PL"/>
        </a:p>
      </dgm:t>
    </dgm:pt>
    <dgm:pt modelId="{55B4787E-4034-485B-AF81-87C60E54AFD8}" type="sibTrans" cxnId="{2FADD89C-64F4-431E-8A0B-3BD151895628}">
      <dgm:prSet/>
      <dgm:spPr/>
      <dgm:t>
        <a:bodyPr/>
        <a:lstStyle/>
        <a:p>
          <a:endParaRPr lang="pl-PL"/>
        </a:p>
      </dgm:t>
    </dgm:pt>
    <dgm:pt modelId="{C6692BB4-0259-496E-B71E-757F1B537F58}" type="pres">
      <dgm:prSet presAssocID="{984B7AE0-B352-4205-AF18-2CA693B375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7FC063A-0F25-40D7-AC7C-431529047B87}" type="pres">
      <dgm:prSet presAssocID="{94952859-85B7-4E7C-9486-EAC92EF5CA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14DE325-B8DE-4495-82ED-4E5E2C24FBDA}" type="presOf" srcId="{984B7AE0-B352-4205-AF18-2CA693B37545}" destId="{C6692BB4-0259-496E-B71E-757F1B537F58}" srcOrd="0" destOrd="0" presId="urn:microsoft.com/office/officeart/2005/8/layout/vList2"/>
    <dgm:cxn modelId="{DFE03462-8D84-41E9-86D6-751F33651721}" type="presOf" srcId="{94952859-85B7-4E7C-9486-EAC92EF5CABE}" destId="{87FC063A-0F25-40D7-AC7C-431529047B87}" srcOrd="0" destOrd="0" presId="urn:microsoft.com/office/officeart/2005/8/layout/vList2"/>
    <dgm:cxn modelId="{2FADD89C-64F4-431E-8A0B-3BD151895628}" srcId="{984B7AE0-B352-4205-AF18-2CA693B37545}" destId="{94952859-85B7-4E7C-9486-EAC92EF5CABE}" srcOrd="0" destOrd="0" parTransId="{763CA77B-3145-4B9A-A9FD-246D7C0EBE31}" sibTransId="{55B4787E-4034-485B-AF81-87C60E54AFD8}"/>
    <dgm:cxn modelId="{6DBB8987-36F7-4BD9-8E73-51EFF4A5BCD0}" type="presParOf" srcId="{C6692BB4-0259-496E-B71E-757F1B537F58}" destId="{87FC063A-0F25-40D7-AC7C-431529047B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828969-1D80-4DF5-889F-3D91927A4B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7E160F-FB63-42B1-857B-620E4D6E5408}">
      <dgm:prSet/>
      <dgm:spPr/>
      <dgm:t>
        <a:bodyPr/>
        <a:lstStyle/>
        <a:p>
          <a:pPr rtl="0"/>
          <a:r>
            <a:rPr lang="pl-PL" b="1" dirty="0" smtClean="0"/>
            <a:t>Skręt w lewo z drogi jednokierunkowej</a:t>
          </a:r>
          <a:endParaRPr lang="pl-PL" dirty="0"/>
        </a:p>
      </dgm:t>
    </dgm:pt>
    <dgm:pt modelId="{8F744605-7AAE-409A-BDEC-069CD92B2C77}" type="parTrans" cxnId="{BEA7E237-B3E6-42BE-884F-2E714291E370}">
      <dgm:prSet/>
      <dgm:spPr/>
      <dgm:t>
        <a:bodyPr/>
        <a:lstStyle/>
        <a:p>
          <a:endParaRPr lang="pl-PL"/>
        </a:p>
      </dgm:t>
    </dgm:pt>
    <dgm:pt modelId="{D89FDDD1-BA38-4100-B6DF-3C6BADD5E783}" type="sibTrans" cxnId="{BEA7E237-B3E6-42BE-884F-2E714291E370}">
      <dgm:prSet/>
      <dgm:spPr/>
      <dgm:t>
        <a:bodyPr/>
        <a:lstStyle/>
        <a:p>
          <a:endParaRPr lang="pl-PL"/>
        </a:p>
      </dgm:t>
    </dgm:pt>
    <dgm:pt modelId="{556A4C6A-6242-4B35-A05A-8D56853F0565}" type="pres">
      <dgm:prSet presAssocID="{ED828969-1D80-4DF5-889F-3D91927A4B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7ADEF24-3995-4509-9AFC-17E3DCE4C06E}" type="pres">
      <dgm:prSet presAssocID="{C47E160F-FB63-42B1-857B-620E4D6E54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9CA7F6-60B2-463F-95BF-CD9A1F8F125F}" type="presOf" srcId="{ED828969-1D80-4DF5-889F-3D91927A4B36}" destId="{556A4C6A-6242-4B35-A05A-8D56853F0565}" srcOrd="0" destOrd="0" presId="urn:microsoft.com/office/officeart/2005/8/layout/vList2"/>
    <dgm:cxn modelId="{BEA7E237-B3E6-42BE-884F-2E714291E370}" srcId="{ED828969-1D80-4DF5-889F-3D91927A4B36}" destId="{C47E160F-FB63-42B1-857B-620E4D6E5408}" srcOrd="0" destOrd="0" parTransId="{8F744605-7AAE-409A-BDEC-069CD92B2C77}" sibTransId="{D89FDDD1-BA38-4100-B6DF-3C6BADD5E783}"/>
    <dgm:cxn modelId="{ED535273-637C-4B29-B0FE-BB4E63347521}" type="presOf" srcId="{C47E160F-FB63-42B1-857B-620E4D6E5408}" destId="{B7ADEF24-3995-4509-9AFC-17E3DCE4C06E}" srcOrd="0" destOrd="0" presId="urn:microsoft.com/office/officeart/2005/8/layout/vList2"/>
    <dgm:cxn modelId="{517E3914-1843-4E1C-ADB3-3FEEDD162293}" type="presParOf" srcId="{556A4C6A-6242-4B35-A05A-8D56853F0565}" destId="{B7ADEF24-3995-4509-9AFC-17E3DCE4C0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08ED94-FB84-42FF-B100-E0F3B9D4E8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7A2CC4-73E8-4CD4-A25C-6642D2D4E093}">
      <dgm:prSet/>
      <dgm:spPr/>
      <dgm:t>
        <a:bodyPr/>
        <a:lstStyle/>
        <a:p>
          <a:pPr rtl="0"/>
          <a:r>
            <a:rPr lang="pl-PL" b="1" dirty="0" smtClean="0"/>
            <a:t>                  Zawracanie</a:t>
          </a:r>
          <a:endParaRPr lang="pl-PL" dirty="0"/>
        </a:p>
      </dgm:t>
    </dgm:pt>
    <dgm:pt modelId="{07403E89-A6C9-4232-9AD9-9C734D953BBC}" type="parTrans" cxnId="{1300E6B1-9982-476D-BBAA-D68BBE6DCA1C}">
      <dgm:prSet/>
      <dgm:spPr/>
      <dgm:t>
        <a:bodyPr/>
        <a:lstStyle/>
        <a:p>
          <a:endParaRPr lang="pl-PL"/>
        </a:p>
      </dgm:t>
    </dgm:pt>
    <dgm:pt modelId="{FD603406-F86A-4E63-AC35-D8A9F35DEB1C}" type="sibTrans" cxnId="{1300E6B1-9982-476D-BBAA-D68BBE6DCA1C}">
      <dgm:prSet/>
      <dgm:spPr/>
      <dgm:t>
        <a:bodyPr/>
        <a:lstStyle/>
        <a:p>
          <a:endParaRPr lang="pl-PL"/>
        </a:p>
      </dgm:t>
    </dgm:pt>
    <dgm:pt modelId="{4DC92523-8683-47CE-A1D8-EA1B63272820}" type="pres">
      <dgm:prSet presAssocID="{E308ED94-FB84-42FF-B100-E0F3B9D4E8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7D4DFCC-F399-4E06-9829-F9291D0F2D54}" type="pres">
      <dgm:prSet presAssocID="{307A2CC4-73E8-4CD4-A25C-6642D2D4E09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00E6B1-9982-476D-BBAA-D68BBE6DCA1C}" srcId="{E308ED94-FB84-42FF-B100-E0F3B9D4E84C}" destId="{307A2CC4-73E8-4CD4-A25C-6642D2D4E093}" srcOrd="0" destOrd="0" parTransId="{07403E89-A6C9-4232-9AD9-9C734D953BBC}" sibTransId="{FD603406-F86A-4E63-AC35-D8A9F35DEB1C}"/>
    <dgm:cxn modelId="{2E6B8781-B820-4402-B614-CB5C56E09FE7}" type="presOf" srcId="{E308ED94-FB84-42FF-B100-E0F3B9D4E84C}" destId="{4DC92523-8683-47CE-A1D8-EA1B63272820}" srcOrd="0" destOrd="0" presId="urn:microsoft.com/office/officeart/2005/8/layout/vList2"/>
    <dgm:cxn modelId="{FF331E91-03B0-4C0E-A40F-E7504EE71A25}" type="presOf" srcId="{307A2CC4-73E8-4CD4-A25C-6642D2D4E093}" destId="{27D4DFCC-F399-4E06-9829-F9291D0F2D54}" srcOrd="0" destOrd="0" presId="urn:microsoft.com/office/officeart/2005/8/layout/vList2"/>
    <dgm:cxn modelId="{D9B0572B-E607-4A69-B113-E1A8DD6A2C4B}" type="presParOf" srcId="{4DC92523-8683-47CE-A1D8-EA1B63272820}" destId="{27D4DFCC-F399-4E06-9829-F9291D0F2D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B0A536-1F73-491D-85E2-000A6CD418B9}">
      <dsp:nvSpPr>
        <dsp:cNvPr id="0" name=""/>
        <dsp:cNvSpPr/>
      </dsp:nvSpPr>
      <dsp:spPr>
        <a:xfrm>
          <a:off x="0" y="285529"/>
          <a:ext cx="7772400" cy="1949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900" b="1" kern="1200" dirty="0" smtClean="0"/>
            <a:t> PODSTAWOWE MANEWRY W CZASIE JAZDY ROWEREM</a:t>
          </a:r>
          <a:endParaRPr lang="pl-PL" sz="4900" b="1" kern="1200" dirty="0"/>
        </a:p>
      </dsp:txBody>
      <dsp:txXfrm>
        <a:off x="0" y="285529"/>
        <a:ext cx="7772400" cy="19492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E7C972-7B83-4D24-B719-D68A245FC01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1" kern="1200" dirty="0" smtClean="0"/>
            <a:t>           Co to są Manewry? </a:t>
          </a:r>
          <a:endParaRPr lang="pl-PL" sz="4700" kern="1200" dirty="0"/>
        </a:p>
      </dsp:txBody>
      <dsp:txXfrm>
        <a:off x="0" y="7852"/>
        <a:ext cx="8229600" cy="11272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9B8367-AE77-4729-A558-EDB4F7B27460}">
      <dsp:nvSpPr>
        <dsp:cNvPr id="0" name=""/>
        <dsp:cNvSpPr/>
      </dsp:nvSpPr>
      <dsp:spPr>
        <a:xfrm>
          <a:off x="0" y="336452"/>
          <a:ext cx="784664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1" kern="1200" dirty="0" smtClean="0"/>
            <a:t>Manewry w ruchu drogowym</a:t>
          </a:r>
          <a:endParaRPr lang="pl-PL" sz="4700" kern="1200" dirty="0"/>
        </a:p>
      </dsp:txBody>
      <dsp:txXfrm>
        <a:off x="0" y="336452"/>
        <a:ext cx="784664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974D9-3198-430B-992B-9E62B52F8A84}">
      <dsp:nvSpPr>
        <dsp:cNvPr id="0" name=""/>
        <dsp:cNvSpPr/>
      </dsp:nvSpPr>
      <dsp:spPr>
        <a:xfrm>
          <a:off x="0" y="0"/>
          <a:ext cx="8363272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b="1" kern="1200" dirty="0" smtClean="0"/>
            <a:t>       Włączanie się do ruchu</a:t>
          </a:r>
          <a:endParaRPr lang="pl-PL" sz="4800" b="1" kern="1200" dirty="0"/>
        </a:p>
      </dsp:txBody>
      <dsp:txXfrm>
        <a:off x="0" y="0"/>
        <a:ext cx="8363272" cy="1151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1F3F53-66C3-480A-84A3-B7881C4C58A8}">
      <dsp:nvSpPr>
        <dsp:cNvPr id="0" name=""/>
        <dsp:cNvSpPr/>
      </dsp:nvSpPr>
      <dsp:spPr>
        <a:xfrm>
          <a:off x="0" y="336399"/>
          <a:ext cx="864096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b="1" kern="1200" dirty="0" smtClean="0"/>
            <a:t>Zmiana kierunku jazdy lub pasa ruchu</a:t>
          </a:r>
          <a:endParaRPr lang="pl-PL" sz="4100" kern="1200" dirty="0"/>
        </a:p>
      </dsp:txBody>
      <dsp:txXfrm>
        <a:off x="0" y="336399"/>
        <a:ext cx="8640960" cy="9833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0FBFC-387E-4008-BE4A-3ACC8F2D815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1" kern="1200" dirty="0" smtClean="0"/>
            <a:t>               Skręt w prawo</a:t>
          </a:r>
          <a:endParaRPr lang="pl-PL" sz="4700" kern="1200" dirty="0"/>
        </a:p>
      </dsp:txBody>
      <dsp:txXfrm>
        <a:off x="0" y="7852"/>
        <a:ext cx="8229600" cy="11272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FC063A-0F25-40D7-AC7C-431529047B8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1" kern="1200" dirty="0" smtClean="0"/>
            <a:t>                Skręt w lewo </a:t>
          </a:r>
          <a:endParaRPr lang="pl-PL" sz="4700" kern="1200" dirty="0"/>
        </a:p>
      </dsp:txBody>
      <dsp:txXfrm>
        <a:off x="0" y="7852"/>
        <a:ext cx="8229600" cy="11272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ADEF24-3995-4509-9AFC-17E3DCE4C06E}">
      <dsp:nvSpPr>
        <dsp:cNvPr id="0" name=""/>
        <dsp:cNvSpPr/>
      </dsp:nvSpPr>
      <dsp:spPr>
        <a:xfrm>
          <a:off x="0" y="101361"/>
          <a:ext cx="8507288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 smtClean="0"/>
            <a:t>Skręt w lewo z drogi jednokierunkowej</a:t>
          </a:r>
          <a:endParaRPr lang="pl-PL" sz="3900" kern="1200" dirty="0"/>
        </a:p>
      </dsp:txBody>
      <dsp:txXfrm>
        <a:off x="0" y="101361"/>
        <a:ext cx="8507288" cy="93541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1BC27-A924-4408-B3EC-52B43E338646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38D1-4491-4D7F-A1D6-AB25296D99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038D1-4491-4D7F-A1D6-AB25296D9906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DABE-57A9-469F-A73E-B14BB0E49499}" type="datetimeFigureOut">
              <a:rPr lang="pl-PL" smtClean="0"/>
              <a:pPr/>
              <a:t>31.10.2018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0553-15B6-4E1F-8CCE-FF56B0CE9B99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9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7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685800" y="620689"/>
          <a:ext cx="7772400" cy="252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Obraz 8" descr="kinderschuhe-zum-fahrradfahr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27784" y="3068960"/>
            <a:ext cx="3676503" cy="3492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97152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W tunelach, na mostach i wiaduktach,</a:t>
            </a:r>
          </a:p>
          <a:p>
            <a:r>
              <a:rPr lang="pl-PL" sz="2400" dirty="0" smtClean="0"/>
              <a:t>Na drogach jednokierunkowych,</a:t>
            </a:r>
          </a:p>
          <a:p>
            <a:r>
              <a:rPr lang="pl-PL" sz="2400" dirty="0" smtClean="0"/>
              <a:t>Na autostradach,</a:t>
            </a:r>
          </a:p>
          <a:p>
            <a:r>
              <a:rPr lang="pl-PL" sz="2400" dirty="0" smtClean="0"/>
              <a:t>W miejscach, w których mogłoby to zagrażać bezpieczeństwu ruchu drogowego lub ruch ten utrudnić.</a:t>
            </a:r>
          </a:p>
          <a:p>
            <a:r>
              <a:rPr lang="pl-PL" sz="2400" dirty="0" smtClean="0"/>
              <a:t>W miejscach gdzie na drodze jest linia ciągła lub ustawiono znaki znajdujące się na rysunku</a:t>
            </a:r>
          </a:p>
          <a:p>
            <a:pPr>
              <a:buNone/>
            </a:pPr>
            <a:endParaRPr lang="pl-PL" sz="2400" dirty="0"/>
          </a:p>
        </p:txBody>
      </p:sp>
      <p:pic>
        <p:nvPicPr>
          <p:cNvPr id="4" name="Obraz 3" descr="znak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2" y="2924944"/>
            <a:ext cx="4096157" cy="1872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3682752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    </a:t>
            </a:r>
            <a:r>
              <a:rPr lang="pl-PL" sz="2600" b="1" dirty="0" smtClean="0">
                <a:solidFill>
                  <a:schemeClr val="tx1">
                    <a:lumMod val="75000"/>
                  </a:schemeClr>
                </a:solidFill>
              </a:rPr>
              <a:t>Manewr ten polega na przejeżdżaniu obok pojazdu lub innego uczestnika ruchu poruszającego się w przeciwnym kierunku.</a:t>
            </a:r>
          </a:p>
          <a:p>
            <a:pPr>
              <a:buNone/>
            </a:pPr>
            <a:r>
              <a:rPr lang="pl-PL" sz="2600" dirty="0" smtClean="0"/>
              <a:t>     Przy wymijaniu na wąskiej jezdni koniecznie trzeba zachować bezpieczny odstęp. W razie potrzeby trzeba zjechać do prawej krawędzi jezdni a w razie potrzeby się zatrzymać.</a:t>
            </a:r>
          </a:p>
          <a:p>
            <a:pPr>
              <a:buNone/>
            </a:pPr>
            <a:endParaRPr lang="pl-PL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Obraz 3" descr="Wymijan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2348880"/>
            <a:ext cx="4840167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4716016" cy="53012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      </a:t>
            </a:r>
            <a:r>
              <a:rPr lang="pl-PL" sz="2600" b="1" dirty="0" smtClean="0">
                <a:solidFill>
                  <a:schemeClr val="tx1">
                    <a:lumMod val="75000"/>
                  </a:schemeClr>
                </a:solidFill>
              </a:rPr>
              <a:t>Manewr ten polega na przejeżdżaniu obok nie poruszającego się pojazdu lub przeszkody (np. rozkopanej jezdni).</a:t>
            </a:r>
            <a:r>
              <a:rPr lang="pl-PL" sz="2600" dirty="0" smtClean="0">
                <a:solidFill>
                  <a:schemeClr val="tx1">
                    <a:lumMod val="75000"/>
                  </a:schemeClr>
                </a:solidFill>
              </a:rPr>
              <a:t>Wykonując ten manewr powinieneś:</a:t>
            </a:r>
          </a:p>
          <a:p>
            <a:pPr marL="457200" indent="-457200">
              <a:buClr>
                <a:schemeClr val="tx1"/>
              </a:buClr>
            </a:pPr>
            <a:r>
              <a:rPr lang="pl-PL" sz="2600" dirty="0" smtClean="0"/>
              <a:t>upewnić się</a:t>
            </a:r>
          </a:p>
          <a:p>
            <a:pPr marL="457200" indent="-457200">
              <a:buClr>
                <a:schemeClr val="tx1"/>
              </a:buClr>
            </a:pPr>
            <a:r>
              <a:rPr lang="pl-PL" sz="2600" dirty="0" smtClean="0"/>
              <a:t>zasygnalizować lewą ręką swój zamiar</a:t>
            </a:r>
          </a:p>
          <a:p>
            <a:pPr marL="457200" indent="-457200">
              <a:buClr>
                <a:schemeClr val="tx1"/>
              </a:buClr>
            </a:pPr>
            <a:r>
              <a:rPr lang="pl-PL" sz="2600" dirty="0" smtClean="0"/>
              <a:t>ponownie upewnić się i rozpocząć omijanie</a:t>
            </a:r>
          </a:p>
          <a:p>
            <a:pPr marL="457200" indent="-457200">
              <a:buClr>
                <a:schemeClr val="tx1"/>
              </a:buClr>
            </a:pPr>
            <a:r>
              <a:rPr lang="pl-PL" sz="2600" dirty="0" smtClean="0"/>
              <a:t>ominąć przeszkodę</a:t>
            </a:r>
          </a:p>
          <a:p>
            <a:pPr marL="457200" indent="-457200">
              <a:buClr>
                <a:schemeClr val="tx1"/>
              </a:buClr>
            </a:pPr>
            <a:r>
              <a:rPr lang="pl-PL" sz="2600" dirty="0" smtClean="0"/>
              <a:t>po ominięciu zmienić ponownie pas ruchu i zająć miejsce przy prawej krawędzi jezdni w celu kontynuowania jazdy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5" name="Obraz 4" descr="Omijan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2" y="2348880"/>
            <a:ext cx="4494164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4784"/>
            <a:ext cx="4860032" cy="537321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51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5100" b="1" dirty="0" smtClean="0">
                <a:solidFill>
                  <a:schemeClr val="tx1">
                    <a:lumMod val="75000"/>
                  </a:schemeClr>
                </a:solidFill>
              </a:rPr>
              <a:t>     </a:t>
            </a:r>
            <a:r>
              <a:rPr lang="pl-PL" sz="6000" b="1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Manewr ten polega na przejeżdżaniu obok uczestnika ruchu poruszającego się w tym samym kierunku.</a:t>
            </a:r>
            <a:r>
              <a:rPr lang="pl-PL" sz="60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6000" dirty="0" smtClean="0">
                <a:solidFill>
                  <a:schemeClr val="tx1">
                    <a:lumMod val="75000"/>
                  </a:schemeClr>
                </a:solidFill>
              </a:rPr>
              <a:t>Podczas wyprzedzania rowerzysta powinien: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Upewnić się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Zasygnalizować lewą ręką zamiar wyprzedzania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Ponownie upewnić się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Zmienić pas ruchu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Wyprzedzić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Upewnić się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Zasygnalizować prawą ręką zamiar zmiany pasa ruchu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6000" dirty="0" smtClean="0"/>
              <a:t>Zająć miejsce przy prawej krawędzi jezdni </a:t>
            </a:r>
          </a:p>
        </p:txBody>
      </p:sp>
      <p:pic>
        <p:nvPicPr>
          <p:cNvPr id="4" name="Obraz 3" descr="wyprzedzan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2708920"/>
            <a:ext cx="4300628" cy="3186644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53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pl-PL" sz="2600" dirty="0" smtClean="0">
                <a:solidFill>
                  <a:schemeClr val="tx1">
                    <a:lumMod val="75000"/>
                  </a:schemeClr>
                </a:solidFill>
              </a:rPr>
              <a:t>     </a:t>
            </a:r>
            <a:r>
              <a:rPr lang="pl-PL" sz="2600" b="1" dirty="0" smtClean="0">
                <a:solidFill>
                  <a:schemeClr val="tx1">
                    <a:lumMod val="75000"/>
                  </a:schemeClr>
                </a:solidFill>
              </a:rPr>
              <a:t>Nie wolno wyprzedzać: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pl-PL" sz="2600" dirty="0" smtClean="0"/>
              <a:t>Przy dojeżdżaniu do wierzchołka wzniesienia,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pl-PL" sz="2600" dirty="0" smtClean="0"/>
              <a:t>Na zakrętach oznaczonych znakami ostrzegawczymi,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pl-PL" sz="2600" dirty="0" smtClean="0"/>
              <a:t>Na przejściach dla pieszych i bezpośrednio przed nimi,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pl-PL" sz="2600" dirty="0" smtClean="0"/>
              <a:t>Na przejazdach kolejowych i bezpośrednio przed nimi,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pl-PL" sz="2600" dirty="0" smtClean="0"/>
              <a:t>Na skrzyżowaniach, z wyjątkiem skrzyżowań o ruchu okrężnym lub na których ruch jest kierowany.</a:t>
            </a:r>
          </a:p>
          <a:p>
            <a:endParaRPr lang="pl-PL" dirty="0"/>
          </a:p>
        </p:txBody>
      </p:sp>
      <p:pic>
        <p:nvPicPr>
          <p:cNvPr id="4" name="Obraz 3" descr="zakaz wyprzedzania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2348880"/>
            <a:ext cx="4392488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9552" y="3212976"/>
          <a:ext cx="808558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9792" y="5517232"/>
            <a:ext cx="3826768" cy="8249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400" i="1" dirty="0" smtClean="0"/>
              <a:t>Opracował:</a:t>
            </a:r>
          </a:p>
          <a:p>
            <a:pPr algn="ctr">
              <a:buNone/>
            </a:pPr>
            <a:r>
              <a:rPr lang="pl-PL" sz="2400" i="1" dirty="0" smtClean="0"/>
              <a:t>Rafał Mordarski</a:t>
            </a:r>
            <a:endParaRPr lang="pl-PL" sz="24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771800" y="4869160"/>
            <a:ext cx="3920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tx1">
                    <a:lumMod val="75000"/>
                  </a:schemeClr>
                </a:solidFill>
              </a:rPr>
              <a:t>Dziękuję za uwagę!</a:t>
            </a:r>
            <a:endParaRPr lang="pl-PL" sz="3200" b="1" dirty="0"/>
          </a:p>
        </p:txBody>
      </p:sp>
      <p:pic>
        <p:nvPicPr>
          <p:cNvPr id="6" name="Obraz 5" descr="manewry-na-drodze-7-638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476672"/>
            <a:ext cx="2352675" cy="315277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 smtClean="0">
                <a:solidFill>
                  <a:schemeClr val="tx1">
                    <a:lumMod val="75000"/>
                  </a:schemeClr>
                </a:solidFill>
              </a:rPr>
              <a:t>    Poruszając się rowerem po drogach napotykasz na innych uczestników ruchu drogowego - pieszych i poruszających się różnymi pojazdami. Czasem możesz natknąć się na nieruchomą przeszkodę. W odróżnieniu od pojazdów szynowych, kierunek Twojej jazdy może się zmieniać - możesz zatem jechać prosto lub skręcać w prawo lub lewo, poruszać się równolegle do innych pojazdów lub przecinając ich kierunek ruchu. W ten sposób przez cały czas wykonujesz na drodze różne </a:t>
            </a:r>
            <a:r>
              <a:rPr lang="pl-PL" b="1" dirty="0" smtClean="0"/>
              <a:t>manewry</a:t>
            </a:r>
            <a:r>
              <a:rPr lang="pl-PL" i="1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  <a:r>
              <a:rPr lang="pl-PL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pl-PL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11560" y="260649"/>
          <a:ext cx="7846640" cy="18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128792" cy="432048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Włączanie się do ruchu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Zmiana pasa ruchu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Skręt w prawo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Skręt w lewo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Zawracanie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Wymijanie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Omijanie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>
                    <a:lumMod val="75000"/>
                  </a:schemeClr>
                </a:solidFill>
              </a:rPr>
              <a:t>   Wyprzedzanie</a:t>
            </a:r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323528" y="404664"/>
          <a:ext cx="8363272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95536" y="1700808"/>
            <a:ext cx="3816424" cy="51571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     </a:t>
            </a: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Za włączającego się do ruchu uważany jest rowerzysta, który rozpoczyna jazdę po drodze:</a:t>
            </a:r>
            <a:endParaRPr lang="pl-P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400" dirty="0" smtClean="0"/>
              <a:t>     Włączanie do ruchu odbywa się również przy wjeżdżaniu: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Z pobocza lub z drogi dla rowerów na jezdnię,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Z pola na drogę lub z drogi gruntowej na drogę twardą,</a:t>
            </a:r>
          </a:p>
          <a:p>
            <a:pPr>
              <a:lnSpc>
                <a:spcPct val="90000"/>
              </a:lnSpc>
            </a:pPr>
            <a:r>
              <a:rPr lang="pl-PL" sz="2400" dirty="0" smtClean="0"/>
              <a:t>Na drogę z nieruchomości (np. z parkingu, z placu przy sklepie, posesji, itp.)</a:t>
            </a:r>
            <a:endParaRPr lang="pl-PL" sz="2400" dirty="0"/>
          </a:p>
        </p:txBody>
      </p:sp>
      <p:pic>
        <p:nvPicPr>
          <p:cNvPr id="9" name="Obraz 8" descr="włączanie się do ruchu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2636912"/>
            <a:ext cx="4509890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51520" y="188640"/>
          <a:ext cx="864096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4248472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Wykonując manewr zmiany pasa ruchu, należy zachować szczególną ostrożność oraz upewnić się, czy nie spowoduje to zajechania drogi innym uczestnikom ruchu. </a:t>
            </a:r>
            <a:r>
              <a:rPr lang="pl-PL" sz="2400" dirty="0" smtClean="0">
                <a:solidFill>
                  <a:schemeClr val="tx1">
                    <a:lumMod val="75000"/>
                  </a:schemeClr>
                </a:solidFill>
              </a:rPr>
              <a:t>Przed wykonaniem manewru: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    Upewniamy się, że pas ruchu na który chcemy wjechać jest wolny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    Zmiana pasa ruchu musi być odpowiednio wcześnie zasygnalizowana.</a:t>
            </a:r>
          </a:p>
          <a:p>
            <a:endParaRPr lang="pl-PL" sz="2400" dirty="0"/>
          </a:p>
        </p:txBody>
      </p:sp>
      <p:pic>
        <p:nvPicPr>
          <p:cNvPr id="5" name="Obraz 4" descr="Zmiana kierunku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2" y="2564904"/>
            <a:ext cx="4388153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None/>
            </a:pP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        Przy skręcaniu w prawo rowerzysta powinien:</a:t>
            </a:r>
            <a:endParaRPr lang="pl-PL" sz="2400" dirty="0" smtClean="0"/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Upewnić się czy może wykonać manewr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Zasygnalizować prawą ręką zamiar skrętu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Zbliżyć się do prawej krawędzi jezdni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Ostrożnie skręcić w prawo</a:t>
            </a:r>
          </a:p>
          <a:p>
            <a:endParaRPr lang="pl-PL" dirty="0"/>
          </a:p>
        </p:txBody>
      </p:sp>
      <p:pic>
        <p:nvPicPr>
          <p:cNvPr id="5" name="Obraz 4" descr="Skręt w prawo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55976" y="2492896"/>
            <a:ext cx="4422414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4427984" cy="5112568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None/>
            </a:pP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       Wykonując manewr skrętu w lewo rowerzysta powinien:</a:t>
            </a:r>
            <a:endParaRPr lang="pl-PL" sz="2400" dirty="0" smtClean="0"/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Upewnić się o możliwości jego wykonania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Zasygnalizować lewą ręką zamiar skrętu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Ponownie upewnić się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Zbliżyć się do środka jezdni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Upewnić się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Zasygnalizować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Ostrożnie skręcić w lewo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pl-PL" sz="2400" dirty="0" smtClean="0"/>
              <a:t>Zająć miejsce przy prawej krawędzi jezdni</a:t>
            </a:r>
          </a:p>
        </p:txBody>
      </p:sp>
      <p:pic>
        <p:nvPicPr>
          <p:cNvPr id="4" name="Obraz 3" descr="Skręt w lew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3968" y="2420888"/>
            <a:ext cx="4249493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507288" cy="113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6"/>
            <a:ext cx="4788024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     Przy </a:t>
            </a:r>
            <a:r>
              <a:rPr lang="pl-PL" sz="2400" b="1" dirty="0">
                <a:solidFill>
                  <a:schemeClr val="tx1">
                    <a:lumMod val="75000"/>
                  </a:schemeClr>
                </a:solidFill>
              </a:rPr>
              <a:t>skręcaniu w lewo z drogi jednokierunkowej rowerzysta powinien</a:t>
            </a: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</a:p>
          <a:p>
            <a:r>
              <a:rPr lang="pl-PL" sz="2400" dirty="0" smtClean="0"/>
              <a:t>Upewnić się</a:t>
            </a:r>
          </a:p>
          <a:p>
            <a:r>
              <a:rPr lang="pl-PL" sz="2400" dirty="0" smtClean="0"/>
              <a:t>Zasygnalizować</a:t>
            </a:r>
          </a:p>
          <a:p>
            <a:r>
              <a:rPr lang="pl-PL" sz="2400" dirty="0" smtClean="0"/>
              <a:t>Upewnić się powtórnie</a:t>
            </a:r>
          </a:p>
          <a:p>
            <a:r>
              <a:rPr lang="pl-PL" sz="2400" dirty="0" smtClean="0"/>
              <a:t>Zbliżyć się do lewej krawędzi</a:t>
            </a:r>
          </a:p>
          <a:p>
            <a:r>
              <a:rPr lang="pl-PL" sz="2400" dirty="0" smtClean="0"/>
              <a:t>Upewnić się jeszcze raz</a:t>
            </a:r>
          </a:p>
          <a:p>
            <a:r>
              <a:rPr lang="pl-PL" sz="2400" dirty="0" smtClean="0"/>
              <a:t>Zasygnalizować</a:t>
            </a:r>
          </a:p>
          <a:p>
            <a:r>
              <a:rPr lang="pl-PL" sz="2400" dirty="0" smtClean="0"/>
              <a:t>Wykonać skręt  w lewo</a:t>
            </a:r>
          </a:p>
          <a:p>
            <a:r>
              <a:rPr lang="pl-PL" sz="2400" dirty="0" smtClean="0"/>
              <a:t>Zająć miejsce przy prawej krawędzi jezdni</a:t>
            </a:r>
          </a:p>
          <a:p>
            <a:endParaRPr lang="pl-PL" sz="2400" b="1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5" name="Obraz 4" descr="rysunek_2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1484784"/>
            <a:ext cx="4273887" cy="5189719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403244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     </a:t>
            </a:r>
            <a:r>
              <a:rPr lang="pl-PL" sz="2400" b="1" dirty="0" smtClean="0">
                <a:solidFill>
                  <a:schemeClr val="tx1">
                    <a:lumMod val="75000"/>
                  </a:schemeClr>
                </a:solidFill>
              </a:rPr>
              <a:t>Podczas wykonywania tego manewru należy stosować takie same zasady, jakie obowiązują przy skręcaniu w lewo.</a:t>
            </a:r>
          </a:p>
          <a:p>
            <a:pPr>
              <a:buNone/>
            </a:pPr>
            <a:r>
              <a:rPr lang="pl-PL" sz="2400" dirty="0"/>
              <a:t> </a:t>
            </a:r>
            <a:r>
              <a:rPr lang="pl-PL" sz="2400" dirty="0" smtClean="0"/>
              <a:t>    </a:t>
            </a:r>
            <a:r>
              <a:rPr lang="pl-PL" sz="2400" dirty="0"/>
              <a:t>Z</a:t>
            </a:r>
            <a:r>
              <a:rPr lang="pl-PL" sz="2400" dirty="0" smtClean="0"/>
              <a:t>awracając rowerzysta powinien zachować szczególną ostrożność oraz ustąpić pierwszeństwa przejazdu pojazdom poruszającym się po drodze.</a:t>
            </a:r>
            <a:endParaRPr lang="pl-PL" sz="2400" dirty="0"/>
          </a:p>
        </p:txBody>
      </p:sp>
      <p:pic>
        <p:nvPicPr>
          <p:cNvPr id="4" name="Obraz 3" descr="Zawracani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2060848"/>
            <a:ext cx="4320000" cy="32400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678</Words>
  <Application>Microsoft Office PowerPoint</Application>
  <PresentationFormat>Pokaz na ekranie (4:3)</PresentationFormat>
  <Paragraphs>89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PSPKaty</dc:creator>
  <cp:lastModifiedBy>Rafał</cp:lastModifiedBy>
  <cp:revision>61</cp:revision>
  <dcterms:created xsi:type="dcterms:W3CDTF">2018-05-23T07:38:17Z</dcterms:created>
  <dcterms:modified xsi:type="dcterms:W3CDTF">2018-10-31T06:40:25Z</dcterms:modified>
</cp:coreProperties>
</file>