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9626E-B72B-46B7-BE55-D1E94533F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69B09E-CD3A-4CC0-A39E-CA5D97A03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3F2728-7066-4CC7-B45F-77198DA8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D1B975-55FC-40E0-BB4E-0D05681D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491483-412A-4225-AF29-5B24D43B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98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C1F337-CF43-413A-9852-AF438230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4A8767-D329-448A-84EE-A0C3C0701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7CEA05-022B-4095-9507-BEE74661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302FA2-8FE3-4B08-9B0B-50C10D17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95A2A5-13DB-495E-B018-A4A19198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99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F5084E2-6F82-45E4-888C-0F1E46D49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953E6D-16A8-4BD5-9C2C-FCADF8D84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BDCAF-2310-407A-B504-45E912F7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42272F-600D-43EE-9B62-7168AE97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E560AD-FCCB-4EBE-AD8B-57F29DB5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32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95A9-FAC0-4A4E-897C-4FB0B140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97FB3-D556-4BC8-BDBF-A2C6CAD3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8B5733-8A1F-4A3F-B152-529003A5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7F61DD-0E9D-4FD4-9171-26D11371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630DE5-5745-4783-A6CB-00D759C0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0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BE331-1AC8-439B-BB48-080CBA04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2A8602-E1CD-469F-B9D2-784CEE88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063BA9-B887-4A57-9424-D9FAA0A5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291896-3B2E-4825-B751-CFC92035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2FE26F-1F3B-4D17-9A96-5854FD32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8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B8C87-9DEA-4BEE-836F-35A1C6F4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B2D54C-ADFB-4775-8956-FA4F0733B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21BC43-A870-47B9-B8CF-D5AD10F3B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02F318-62B9-4CC2-814E-43B3D9F6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2AFD7E-A6D4-4CEE-950B-7308C71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9C55D3-5220-41CB-951D-8CC7376C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5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7C7D9-DCAA-4405-B94D-22AAB434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DA183B-52D7-4133-9C8F-25B1C4EDE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0FFC44-E180-42DC-9510-569C97FCE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5F2E55-AE4A-4244-9813-7E8E62D8B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DFB934E-4E88-428C-A5EB-651D89721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F0BC7F-98B3-4B5A-BB57-E9D1B407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6858D1-3CF3-474D-96D7-BD542244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9455CC-3477-4820-ABB9-4D75D854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20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0FACA-6437-4E9A-88F1-A2DB9786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D7FD7E-D736-478B-8619-D82BBEE2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4B7E4B-C55A-4EEA-BC90-A336CC47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4BD158-AC64-4FAC-89DB-5B33844F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67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1E95394-7E74-479A-9F6E-DC00D5F6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B0870FE-37AD-4051-B167-5ACFE3F0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67B566-52CF-450F-8085-D324C894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8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1F40C-BA54-44D4-BF43-9D1CE38A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D7A8E1-D39D-42E7-86A7-8721479C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5B963D-ED63-4D09-A8D0-0512BDF4F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6A2504-A4A5-4330-BB02-D7945B98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90BC2D-82F2-466A-9B47-D8234727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BE372A-96D6-4E5B-BFDB-26F9571F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38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785AF-71AF-4708-8B45-E29D76C7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B9AFE6-9A40-48B0-AA52-73BDEC619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354928-914F-41B1-8528-FC8467B8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11648D-7B65-43D5-9E59-65A0F94F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2A575B-A625-4971-A316-C1406197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972F4D-8582-4203-80F8-41CE2924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84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9E6124-F132-4F3D-B42B-331B0D28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48B028-5332-48AC-A34C-09208E324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0E7054-81E9-4BA1-B45C-C77EE4693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44E9-1977-4612-8A8F-5CA65E5C0E82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A76125-A0E3-4C0E-8A37-E7DE8B42F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658024-6BA0-4741-9CCA-92EF8BE9E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F8B1-1FDA-4C2C-903A-5FEDBF557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23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.gov.pl/" TargetMode="External"/><Relationship Id="rId3" Type="http://schemas.openxmlformats.org/officeDocument/2006/relationships/hyperlink" Target="http://www.magna.polonia.org/" TargetMode="External"/><Relationship Id="rId7" Type="http://schemas.openxmlformats.org/officeDocument/2006/relationships/hyperlink" Target="http://www.policja.pl/" TargetMode="External"/><Relationship Id="rId2" Type="http://schemas.openxmlformats.org/officeDocument/2006/relationships/hyperlink" Target="http://www.dziecia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ia.org.pl/" TargetMode="External"/><Relationship Id="rId5" Type="http://schemas.openxmlformats.org/officeDocument/2006/relationships/hyperlink" Target="http://www.ipsb.nina.gov.pl/" TargetMode="External"/><Relationship Id="rId4" Type="http://schemas.openxmlformats.org/officeDocument/2006/relationships/hyperlink" Target="http://www.tvn24.p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FEF2D7C-D85C-4FF1-BDC0-E34B2E61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834" y="1428750"/>
            <a:ext cx="8654928" cy="4000500"/>
          </a:xfrm>
          <a:prstGeom prst="rect">
            <a:avLst/>
          </a:prstGeom>
        </p:spPr>
      </p:pic>
      <p:pic>
        <p:nvPicPr>
          <p:cNvPr id="9" name="Szara piechota (Maszerują strzelcy)">
            <a:hlinkClick r:id="" action="ppaction://media"/>
            <a:extLst>
              <a:ext uri="{FF2B5EF4-FFF2-40B4-BE49-F238E27FC236}">
                <a16:creationId xmlns:a16="http://schemas.microsoft.com/office/drawing/2014/main" id="{E0E00D4A-6081-4A1D-A580-13D271E53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9131" y="6079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17CBC63-545F-4EF5-98B0-98FCB248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ŚWIĘTO NIEPODLEGŁOŚCI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2E3E13FA-E193-4D97-A483-AED56822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DZIEŃ 11 LISTOPADA 1918 ROKU, TO PODWÓJNE ŚWIĘTO DLA NASZEGO NARODU. OZNACZA ON ZAKOŃCZENIE I WOJNY ŚWIATOWEJ ORAZ ODZYSKANIE PRZEZ POLSKĘ NIEPODLEGŁOŚCI.</a:t>
            </a:r>
          </a:p>
        </p:txBody>
      </p:sp>
    </p:spTree>
    <p:extLst>
      <p:ext uri="{BB962C8B-B14F-4D97-AF65-F5344CB8AC3E}">
        <p14:creationId xmlns:p14="http://schemas.microsoft.com/office/powerpoint/2010/main" val="215273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3240B-C74E-47EC-A7CA-B6FEE3E7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OBCHODY ŚWIĘTA NIEPODLEGŁOŚCI</a:t>
            </a:r>
          </a:p>
        </p:txBody>
      </p:sp>
      <p:pic>
        <p:nvPicPr>
          <p:cNvPr id="4098" name="Picture 2" descr="Znalezione obrazy dla zapytania GRÓB NIEZNANEGO ŻOŁNIERZA I OBCHODY ŚWIĘTA NIEPODLEGŁOŚCI">
            <a:extLst>
              <a:ext uri="{FF2B5EF4-FFF2-40B4-BE49-F238E27FC236}">
                <a16:creationId xmlns:a16="http://schemas.microsoft.com/office/drawing/2014/main" id="{6ABC4D49-6D1A-43E4-A2A3-778A5A9F4B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93" y="1690687"/>
            <a:ext cx="3396907" cy="28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B7BF7A21-3764-47CE-A9AA-9859F9D87B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2305877"/>
            <a:ext cx="4306957" cy="2955235"/>
          </a:xfrm>
        </p:spPr>
      </p:pic>
    </p:spTree>
    <p:extLst>
      <p:ext uri="{BB962C8B-B14F-4D97-AF65-F5344CB8AC3E}">
        <p14:creationId xmlns:p14="http://schemas.microsoft.com/office/powerpoint/2010/main" val="4906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E94A82-E035-42A2-8EA0-1F5D3CFA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 WYKORZYSTANE W PREZENTACJI: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0473E5-D96B-41A5-8D3D-AE87FFF4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www.dzieciaki</a:t>
            </a:r>
            <a:r>
              <a:rPr lang="pl-PL" dirty="0"/>
              <a:t> w domu.pl</a:t>
            </a:r>
          </a:p>
          <a:p>
            <a:r>
              <a:rPr lang="pl-PL" dirty="0"/>
              <a:t> </a:t>
            </a:r>
            <a:r>
              <a:rPr lang="pl-PL" dirty="0">
                <a:hlinkClick r:id="rId3"/>
              </a:rPr>
              <a:t>www.magna.polonia.org</a:t>
            </a:r>
            <a:endParaRPr lang="pl-PL" dirty="0"/>
          </a:p>
          <a:p>
            <a:r>
              <a:rPr lang="pl-PL" dirty="0">
                <a:hlinkClick r:id="rId4"/>
              </a:rPr>
              <a:t>www.tvn24.pl</a:t>
            </a:r>
            <a:endParaRPr lang="pl-PL" dirty="0"/>
          </a:p>
          <a:p>
            <a:r>
              <a:rPr lang="pl-PL" dirty="0">
                <a:hlinkClick r:id="rId5"/>
              </a:rPr>
              <a:t>www.ipsb.nina.gov.pl</a:t>
            </a:r>
            <a:endParaRPr lang="pl-PL" dirty="0"/>
          </a:p>
          <a:p>
            <a:r>
              <a:rPr lang="pl-PL" dirty="0">
                <a:hlinkClick r:id="rId6"/>
              </a:rPr>
              <a:t>www.historia.org.pl</a:t>
            </a:r>
            <a:endParaRPr lang="pl-PL" dirty="0"/>
          </a:p>
          <a:p>
            <a:r>
              <a:rPr lang="pl-PL" dirty="0">
                <a:hlinkClick r:id="rId7"/>
              </a:rPr>
              <a:t>www.policja.pl</a:t>
            </a:r>
            <a:endParaRPr lang="pl-PL" dirty="0"/>
          </a:p>
          <a:p>
            <a:r>
              <a:rPr lang="pl-PL" dirty="0">
                <a:hlinkClick r:id="rId8"/>
              </a:rPr>
              <a:t>www.mon.gov.pl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Podkład muzyczny „Szara piechota” – www.ulub.pl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0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9DB4107-B49D-4343-94A7-394347F2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34ED998-771C-43C6-A3B5-A38E1622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dirty="0"/>
              <a:t>DZIĘKUJĘ ZA UWAGĘ</a:t>
            </a:r>
          </a:p>
          <a:p>
            <a:pPr marL="0" indent="0" algn="ctr">
              <a:buNone/>
            </a:pPr>
            <a:r>
              <a:rPr lang="pl-PL" sz="4800" dirty="0"/>
              <a:t>MONIKA GWIAZDA </a:t>
            </a:r>
          </a:p>
          <a:p>
            <a:pPr marL="0" indent="0" algn="ctr">
              <a:buNone/>
            </a:pPr>
            <a:r>
              <a:rPr lang="pl-PL" sz="4800" dirty="0"/>
              <a:t>KLASA VI</a:t>
            </a:r>
          </a:p>
        </p:txBody>
      </p:sp>
    </p:spTree>
    <p:extLst>
      <p:ext uri="{BB962C8B-B14F-4D97-AF65-F5344CB8AC3E}">
        <p14:creationId xmlns:p14="http://schemas.microsoft.com/office/powerpoint/2010/main" val="209095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DA2A69-362F-488A-AEED-68F49A38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ŚWIĘTO NIEPODLEGŁOŚCI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2A784-03A0-46F5-98B9-EED345111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Jest to polskie święto państwowe, obchodzone co roku 11 listopada. Upamiętnia odzyskanie przez nasz kraj niepodległości w 1918 roku, </a:t>
            </a:r>
            <a:br>
              <a:rPr lang="pl-PL" dirty="0"/>
            </a:br>
            <a:r>
              <a:rPr lang="pl-PL" dirty="0"/>
              <a:t>po trwających 123 lata zaborach (1795-1918). Rozbiorów Polski dokonały: Rosja, Prusy i Austria.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EEE22E-1B0A-40CB-BD0E-C20DD7BA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66" y="4309994"/>
            <a:ext cx="4028869" cy="20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74C75E-2CD8-4A99-A543-93A8121A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7" y="0"/>
            <a:ext cx="914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D12F09E-B2DA-4E71-9668-111F13C4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LEGIONY POLSKIE WE WŁOSZECH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F3DE673-B8AF-4B33-AFD5-D8A601D83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1795 roku, po III rozbiorze Polska znika z map. </a:t>
            </a:r>
          </a:p>
          <a:p>
            <a:r>
              <a:rPr lang="pl-PL" dirty="0"/>
              <a:t>W 1797 roku, utworzone zostały polskie oddziały, mające walczyć u boku Napoleona. Nazwano je Legionami Polskimi. Dowódcą ich został Jan Henryk Dąbrowski.</a:t>
            </a:r>
          </a:p>
          <a:p>
            <a:r>
              <a:rPr lang="pl-PL" dirty="0"/>
              <a:t>Aby umocnić ducha walki pośród legionistów Józef Wybicki napisał „Pieśń Legionów Polskich we Włoszech”, która w 1927 r. pod tytułem „Mazurek Dąbrowskiego” stała się hymnem Polski.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3D66308-F321-454C-965C-757E9E299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371475"/>
            <a:ext cx="63341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37E62-3DF1-46E2-8F69-269805E0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POWSTANIE LISTOPADOWE I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POWSTANIE STYCZNIOWE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EDA31B-0F74-4F1D-8B96-FF44E3A9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Polacy podejmowali próby odzyskania niepodległości, walcząc w: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powstaniu listopadowym w latach 1930-31, którego skutkami były:</a:t>
            </a:r>
          </a:p>
          <a:p>
            <a:pPr marL="0" indent="0">
              <a:buNone/>
            </a:pPr>
            <a:r>
              <a:rPr lang="pl-PL" dirty="0"/>
              <a:t>	- likwidacja konstytucji, sejmu i armii Królestwa Polskiego,</a:t>
            </a:r>
          </a:p>
          <a:p>
            <a:pPr marL="0" indent="0">
              <a:buNone/>
            </a:pPr>
            <a:r>
              <a:rPr lang="pl-PL" dirty="0"/>
              <a:t>	- represje wobec uczestników powstania,</a:t>
            </a:r>
          </a:p>
          <a:p>
            <a:pPr marL="0" indent="0">
              <a:buNone/>
            </a:pPr>
            <a:r>
              <a:rPr lang="pl-PL" dirty="0"/>
              <a:t>	- emigracja wielu tysięcy Polaków,</a:t>
            </a:r>
          </a:p>
          <a:p>
            <a:pPr marL="514350" indent="-514350">
              <a:buAutoNum type="arabicPeriod" startAt="2"/>
            </a:pPr>
            <a:r>
              <a:rPr lang="pl-PL" dirty="0"/>
              <a:t>powstaniu styczniowym w latach 1863-64, którego skutkami były:</a:t>
            </a:r>
          </a:p>
          <a:p>
            <a:pPr marL="0" indent="0">
              <a:buNone/>
            </a:pPr>
            <a:r>
              <a:rPr lang="pl-PL" dirty="0"/>
              <a:t>	-  konfiskaty majątku, </a:t>
            </a:r>
          </a:p>
          <a:p>
            <a:pPr marL="0" indent="0">
              <a:buNone/>
            </a:pPr>
            <a:r>
              <a:rPr lang="pl-PL" dirty="0"/>
              <a:t>	- zniesienie odrębności Królestwa Polskiego,</a:t>
            </a:r>
          </a:p>
          <a:p>
            <a:pPr marL="0" indent="0">
              <a:buNone/>
            </a:pPr>
            <a:r>
              <a:rPr lang="pl-PL" dirty="0"/>
              <a:t>	- liczne aresztowania i zesłania w głąb Rosji.</a:t>
            </a:r>
          </a:p>
        </p:txBody>
      </p:sp>
    </p:spTree>
    <p:extLst>
      <p:ext uri="{BB962C8B-B14F-4D97-AF65-F5344CB8AC3E}">
        <p14:creationId xmlns:p14="http://schemas.microsoft.com/office/powerpoint/2010/main" val="388760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54A4F-FC70-4FD0-8258-54D8EB00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I WOJNA ŚWIATOWA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AA41C-8F91-48CA-BBFB-33173526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400" dirty="0"/>
              <a:t>Czas I wojny światowej, podczas której państwa zaborcze Polski walczyły przeciwko sobie, dawał naszemu narodowi szansę na odzyskanie wolności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851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8979F-CCE5-4F03-8B16-1EF6EBF7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PRZYBYCIE JÓZEFA PIŁSUDSKIEGO DO WARSZAWY 10 LISTOPADA 1918 ROKU</a:t>
            </a:r>
          </a:p>
        </p:txBody>
      </p:sp>
      <p:pic>
        <p:nvPicPr>
          <p:cNvPr id="1028" name="Picture 4" descr="Znalezione obrazy dla zapytania przybycie piłsudskiego do warszawy">
            <a:extLst>
              <a:ext uri="{FF2B5EF4-FFF2-40B4-BE49-F238E27FC236}">
                <a16:creationId xmlns:a16="http://schemas.microsoft.com/office/drawing/2014/main" id="{3FC73952-5820-4975-92C2-717A7E251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7096"/>
            <a:ext cx="8878957" cy="45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8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CD60606-EFA9-4886-B0CA-6761712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solidFill>
                  <a:srgbClr val="FF0000"/>
                </a:solidFill>
              </a:rPr>
              <a:t>JÓZEF PIŁSUDSKI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5409139-870D-4424-8DC1-4775CCD8D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2870"/>
            <a:ext cx="4434577" cy="3616117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W gazecie „Monitor Polski” z dnia 12 listopada 1918r. opublikowana została informacja, że Rada Regencyjna przekazała Marszałkowi Józefowi Piłsudskiemu władzę wojskową i naczelne dowództwo. </a:t>
            </a:r>
          </a:p>
        </p:txBody>
      </p:sp>
      <p:pic>
        <p:nvPicPr>
          <p:cNvPr id="2050" name="Picture 2" descr="Znalezione obrazy dla zapytania ZDJĘCIE piłsudskiegO">
            <a:extLst>
              <a:ext uri="{FF2B5EF4-FFF2-40B4-BE49-F238E27FC236}">
                <a16:creationId xmlns:a16="http://schemas.microsoft.com/office/drawing/2014/main" id="{4CC360DB-9664-4DDE-AC18-BA8A693C26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8" y="457200"/>
            <a:ext cx="3631095" cy="54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7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288</Words>
  <Application>Microsoft Office PowerPoint</Application>
  <PresentationFormat>Panoramiczny</PresentationFormat>
  <Paragraphs>40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ŚWIĘTO NIEPODLEGŁOŚCI</vt:lpstr>
      <vt:lpstr>Prezentacja programu PowerPoint</vt:lpstr>
      <vt:lpstr>LEGIONY POLSKIE WE WŁOSZECH </vt:lpstr>
      <vt:lpstr>Prezentacja programu PowerPoint</vt:lpstr>
      <vt:lpstr>POWSTANIE LISTOPADOWE I  POWSTANIE STYCZNIOWE</vt:lpstr>
      <vt:lpstr>I WOJNA ŚWIATOWA</vt:lpstr>
      <vt:lpstr>PRZYBYCIE JÓZEFA PIŁSUDSKIEGO DO WARSZAWY 10 LISTOPADA 1918 ROKU</vt:lpstr>
      <vt:lpstr>JÓZEF PIŁSUDSKI</vt:lpstr>
      <vt:lpstr>ŚWIĘTO NIEPODLEGŁOŚCI</vt:lpstr>
      <vt:lpstr>OBCHODY ŚWIĘTA NIEPODLEGŁOŚCI</vt:lpstr>
      <vt:lpstr>ŹRÓDŁA WYKORZYSTANE W PREZENTACJI: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gwiazdy</dc:creator>
  <cp:lastModifiedBy>gwiazdy</cp:lastModifiedBy>
  <cp:revision>38</cp:revision>
  <dcterms:created xsi:type="dcterms:W3CDTF">2018-10-28T18:19:54Z</dcterms:created>
  <dcterms:modified xsi:type="dcterms:W3CDTF">2018-10-29T16:26:10Z</dcterms:modified>
</cp:coreProperties>
</file>