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2019-01-21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2019-01-21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2019-01-21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2019-01-21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2019-01-21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2019-01-21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2019-01-21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2019-01-21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2019-01-21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2019-01-21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2019-01-21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2019-01-21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827904" y="404664"/>
            <a:ext cx="5872634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Pokaz chemiczny</a:t>
            </a:r>
          </a:p>
          <a:p>
            <a:pPr algn="ctr"/>
            <a:r>
              <a:rPr lang="pl-PL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</a:t>
            </a:r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grupie Tygrysków</a:t>
            </a:r>
            <a:endParaRPr lang="pl-PL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3254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36724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10 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stycznia 2019 roku 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nasze </a:t>
            </a:r>
            <a:r>
              <a:rPr lang="pl-PL" sz="2400">
                <a:solidFill>
                  <a:schemeClr val="tx2">
                    <a:lumMod val="75000"/>
                  </a:schemeClr>
                </a:solidFill>
              </a:rPr>
              <a:t>przedszkole </a:t>
            </a:r>
            <a:r>
              <a:rPr lang="pl-PL" sz="2400" smtClean="0">
                <a:solidFill>
                  <a:schemeClr val="tx2">
                    <a:lumMod val="75000"/>
                  </a:schemeClr>
                </a:solidFill>
              </a:rPr>
              <a:t>zamieniło 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się 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w magiczne 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laboratorium chemiczne. </a:t>
            </a:r>
            <a:br>
              <a:rPr lang="pl-PL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Zaczęliśmy standardowo od krótkiej pogadanki dotyczącej 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zasad 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bezpieczeństwa. Gdy wszystko było jasne, rozpoczęliśmy eksperymenty z użyciem suchego lodu oraz sztucznego śniegu. Zachowanie suchego lodu o 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temperaturze -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78,5°C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w kontakcie</a:t>
            </a:r>
            <a:b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 z wodą i płynem do naczyń, wywarło na dzieciach ogromne wrażenie. Zaś śnieg, zabarwiony przez dzieci na wymarzony kolor </a:t>
            </a:r>
            <a:b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i możliwość zabrania go do domu, wywołał radość na twarzy każdego przedszkolaka.  </a:t>
            </a:r>
            <a:endParaRPr lang="pl-PL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 descr="Podobny obraz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690" y="4077072"/>
            <a:ext cx="2987824" cy="256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53227"/>
            <a:ext cx="3600400" cy="27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6083">
            <a:off x="3805246" y="4437368"/>
            <a:ext cx="25606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755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CIM\100MSDCF\DSC06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433953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417" y="198022"/>
            <a:ext cx="4332691" cy="3374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417" y="3659239"/>
            <a:ext cx="4284834" cy="3177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9" y="3658225"/>
            <a:ext cx="445058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011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DCIM\100MSDCF\DSC060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9943"/>
            <a:ext cx="374392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DCIM\100MSDCF\DSC060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89" y="134153"/>
            <a:ext cx="3512430" cy="26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DCIM\100MSDCF\DSC060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5028"/>
            <a:ext cx="3497933" cy="262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DCIM\100MSDCF\DSC0607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900" y="3356992"/>
            <a:ext cx="4503954" cy="337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DCIM\100MSDCF\DSC0608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571" y="4772654"/>
            <a:ext cx="2643834" cy="198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DCIM\100MSDCF\DSC0608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924943"/>
            <a:ext cx="2918341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Podobny obraz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89" y="5229200"/>
            <a:ext cx="1269444" cy="128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53328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13</Words>
  <Application>Microsoft Office PowerPoint</Application>
  <PresentationFormat>Pokaz na ekranie (4:3)</PresentationFormat>
  <Paragraphs>3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7" baseType="lpstr">
      <vt:lpstr>Arial</vt:lpstr>
      <vt:lpstr>Calibri</vt:lpstr>
      <vt:lpstr>Motyw pakietu Office</vt:lpstr>
      <vt:lpstr>Prezentacja programu PowerPoint</vt:lpstr>
      <vt:lpstr>10 stycznia 2019 roku nasze przedszkole zamieniło się  w magiczne laboratorium chemiczne.  Zaczęliśmy standardowo od krótkiej pogadanki dotyczącej zasad bezpieczeństwa. Gdy wszystko było jasne, rozpoczęliśmy eksperymenty z użyciem suchego lodu oraz sztucznego śniegu. Zachowanie suchego lodu o temperaturze -78,5°C w kontakcie  z wodą i płynem do naczyń, wywarło na dzieciach ogromne wrażenie. Zaś śnieg, zabarwiony przez dzieci na wymarzony kolor  i możliwość zabrania go do domu, wywołał radość na twarzy każdego przedszkolaka. 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HP</dc:creator>
  <cp:lastModifiedBy>Milena Maliszewska</cp:lastModifiedBy>
  <cp:revision>11</cp:revision>
  <dcterms:created xsi:type="dcterms:W3CDTF">2019-01-20T13:40:28Z</dcterms:created>
  <dcterms:modified xsi:type="dcterms:W3CDTF">2019-01-21T10:53:23Z</dcterms:modified>
</cp:coreProperties>
</file>