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eta Szablak" initials="AS" lastIdx="1" clrIdx="0">
    <p:extLst>
      <p:ext uri="{19B8F6BF-5375-455C-9EA6-DF929625EA0E}">
        <p15:presenceInfo xmlns:p15="http://schemas.microsoft.com/office/powerpoint/2012/main" userId="b1ac26d439ddec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012FE2-004B-49E8-8C90-1872E360D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D0F6A8-8B4C-410A-B83B-F692BEF7F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A9F7B5-A522-4E0D-AEA4-3AE2E5BE0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109-C384-49D0-83A9-1425626B7B9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98442F-B868-442A-9BC0-86BA45CB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DFF5AF-5370-4368-911B-F522DA82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A860-7E88-4212-AF8F-8949BEFA5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556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0A9867-94FC-4E61-BA77-794C3C17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5B7DAFE-4EBE-4CF1-989E-DDD28131C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F85020-F998-449C-A3C3-E15A2D1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109-C384-49D0-83A9-1425626B7B9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408765-8821-43DF-9D8B-D87DFDE4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2EE33D-92BB-4A12-B144-CC814149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A860-7E88-4212-AF8F-8949BEFA5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37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575B2A0-2046-4A41-A1C6-DD657AE62C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9C44CDC-52B9-4393-8471-CD0396523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07C054-6FA2-4454-B9DC-18CAB566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109-C384-49D0-83A9-1425626B7B9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D7C12C-1B3A-4F4A-8DE5-B11F61F0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13637F-E6D2-4E7E-9CB7-ED03D5A4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A860-7E88-4212-AF8F-8949BEFA5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00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87EFD2-993F-4FAC-9889-96771DFF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601CEF-07F3-46E0-B88E-A14CE1FD3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59A330-EA04-4BD5-82A8-0E86ADDC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109-C384-49D0-83A9-1425626B7B9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0B3997-62D1-41A7-8816-BB0D845DF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CC52D4-2967-4ABA-8A9D-DBA1B659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A860-7E88-4212-AF8F-8949BEFA5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81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4183-8969-4CB9-91BF-E0097C95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F4190E-1A11-41F6-9C02-48BFD7B86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411D8F-DFCF-4BF9-9AB1-15BDDE20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109-C384-49D0-83A9-1425626B7B9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4269C6-EFCE-4A75-8EEF-B62EC38A6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6566345-E4DE-4D40-AC39-9435EB6B7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A860-7E88-4212-AF8F-8949BEFA5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05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7CF891-627E-4B66-A5BD-0AA527C4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BCEB1D-D48C-437D-94D0-0943F65E7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8D12D4-4112-459F-9731-D800A30EF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455357E-E3EE-458B-9D7F-B6669762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109-C384-49D0-83A9-1425626B7B9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31B5BF7-875E-4B09-B6A5-F1D910DC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7625A1A-C5B1-441D-86F2-652DCD0D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A860-7E88-4212-AF8F-8949BEFA5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71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0BFACE-DD44-4968-A82E-B26C2843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4FD541-D7B9-4DB3-93FE-5C312CF2D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D9FD49B-34EB-4C2E-9581-199EBF3E7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DE16766-97EA-4B5D-B23F-7A4D2352D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755D013-6636-439B-9282-B192227E6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CFBD508-6DEC-4E85-951F-FCE36749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109-C384-49D0-83A9-1425626B7B9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F9BF8BD-8A34-4C23-AADC-DD4DB0B1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0C38068-9CAF-4306-866A-721AA947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A860-7E88-4212-AF8F-8949BEFA5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052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9A992E-A63E-4526-9745-F6059B585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A29B91C-E5A8-49DE-A9DD-C7BCCBFCD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109-C384-49D0-83A9-1425626B7B9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F8773F4-376A-4E9D-942E-3BBDC2AE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8C771C7-06FE-41EE-A4D6-DAB6563A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A860-7E88-4212-AF8F-8949BEFA5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35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5132276-12EC-4ECF-B41B-503E5511E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109-C384-49D0-83A9-1425626B7B9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B04FAEF-C0A4-454E-B3D6-491FA3D8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FA3623-603A-44AA-9ADD-39CDFCD2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A860-7E88-4212-AF8F-8949BEFA5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325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EE6731-4AD9-4608-B86B-E6FCD881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2089BA-CEB9-4B34-AD78-AB4EC8768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308F63-6EA5-4E34-B65A-0D70EB2F4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BD4668-0671-4078-A976-D6CA44F7F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109-C384-49D0-83A9-1425626B7B9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6BD6019-C82E-4DD1-90C9-F1FC47270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DB62142-405A-4DD3-8E36-B7B01F75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A860-7E88-4212-AF8F-8949BEFA5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51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84AE75-B626-43DE-BCBB-45CF0AED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0639113-E700-40B1-9B79-93CF77A5E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7E9323-6186-46B1-B33C-701058432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76A4B84-C226-4749-8A7D-8FCE14D58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B109-C384-49D0-83A9-1425626B7B9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FBF23C-40DB-4B28-A475-597327A0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63C88C-7DA6-4381-9C18-CDCE1F90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A860-7E88-4212-AF8F-8949BEFA5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168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836">
              <a:srgbClr val="FF0000"/>
            </a:gs>
            <a:gs pos="45000">
              <a:schemeClr val="bg1"/>
            </a:gs>
            <a:gs pos="74000">
              <a:srgbClr val="FF0000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32172A4-679A-4797-80B4-3547387A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0340CD-AEF6-4A7E-A35B-BED5EB5D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6E2CA5-6647-4C6D-8015-DEDAF5814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B109-C384-49D0-83A9-1425626B7B9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5DD2A3-17A2-4EB6-9047-25481AC75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9B4C72-45D2-416F-8FA3-A341A9241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8A860-7E88-4212-AF8F-8949BEFA5E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83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Tymczasowa_Rada_Jedno%C5%9Bci_Narodowej" TargetMode="External"/><Relationship Id="rId5" Type="http://schemas.openxmlformats.org/officeDocument/2006/relationships/image" Target="../media/image35.jp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pl.wikipedia.org/wiki/Rz%C4%85d_Ignacego_Daszy%C5%84skieg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836">
              <a:srgbClr val="FF0000"/>
            </a:gs>
            <a:gs pos="45000">
              <a:schemeClr val="bg1"/>
            </a:gs>
            <a:gs pos="74000">
              <a:srgbClr val="FF0000"/>
            </a:gs>
            <a:gs pos="83000">
              <a:srgbClr val="FF0000"/>
            </a:gs>
            <a:gs pos="23443">
              <a:schemeClr val="bg1"/>
            </a:gs>
            <a:gs pos="100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9183035-3D9D-41EB-8802-B8A7EC74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792427"/>
            <a:ext cx="6372224" cy="4930246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/>
              <a:t>Premierzy Polski</a:t>
            </a:r>
            <a:br>
              <a:rPr lang="pl-PL" sz="6000" b="1" dirty="0"/>
            </a:br>
            <a:br>
              <a:rPr lang="pl-PL" sz="6000" b="1" dirty="0"/>
            </a:br>
            <a:r>
              <a:rPr lang="pl-PL" sz="6000" b="1" dirty="0"/>
              <a:t>od 1918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3B73510-0821-4D31-BB75-840CDC131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5" y="1160141"/>
            <a:ext cx="3703640" cy="4374925"/>
          </a:xfrm>
        </p:spPr>
      </p:pic>
    </p:spTree>
    <p:extLst>
      <p:ext uri="{BB962C8B-B14F-4D97-AF65-F5344CB8AC3E}">
        <p14:creationId xmlns:p14="http://schemas.microsoft.com/office/powerpoint/2010/main" val="106051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35632-DBFC-44B1-AF29-7C449804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1" y="365126"/>
            <a:ext cx="11176987" cy="797850"/>
          </a:xfrm>
        </p:spPr>
        <p:txBody>
          <a:bodyPr>
            <a:normAutofit fontScale="90000"/>
          </a:bodyPr>
          <a:lstStyle/>
          <a:p>
            <a:r>
              <a:rPr lang="pl-PL" sz="2400" b="1" dirty="0"/>
              <a:t>    </a:t>
            </a:r>
            <a:r>
              <a:rPr lang="pl-PL" sz="3100" b="1" dirty="0"/>
              <a:t>Kazimierz Świtalski </a:t>
            </a:r>
            <a:r>
              <a:rPr lang="pl-PL" sz="2400" b="1" dirty="0"/>
              <a:t>                </a:t>
            </a:r>
            <a:r>
              <a:rPr lang="pl-PL" sz="3100" b="1" dirty="0"/>
              <a:t>Aleksander Prystor</a:t>
            </a:r>
            <a:r>
              <a:rPr lang="pl-PL" sz="2400" b="1" dirty="0"/>
              <a:t>                          </a:t>
            </a:r>
            <a:r>
              <a:rPr lang="pl-PL" sz="3100" b="1" dirty="0"/>
              <a:t>Janusz Jędrzejewicz</a:t>
            </a:r>
            <a:r>
              <a:rPr lang="pl-PL" sz="2400" b="1" dirty="0"/>
              <a:t>    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649829-7E28-42A9-A4AF-B1C8AC7E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1825625"/>
            <a:ext cx="110882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  14.04.1929 – 07.12.1929  (237 dni)                      27.05.1931 – 09.05.1933 (713 dni)                          10.05.1933 – 13.05.1934  (368 dni)                          </a:t>
            </a:r>
          </a:p>
        </p:txBody>
      </p:sp>
      <p:pic>
        <p:nvPicPr>
          <p:cNvPr id="5" name="Obraz 4" descr="Obraz zawierający osoba, mężczyzna, zdjęcie, ściana&#10;&#10;Opis wygenerowany automatycznie">
            <a:extLst>
              <a:ext uri="{FF2B5EF4-FFF2-40B4-BE49-F238E27FC236}">
                <a16:creationId xmlns:a16="http://schemas.microsoft.com/office/drawing/2014/main" id="{3982555B-E46E-4837-876E-FB60EE3A4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2556411"/>
            <a:ext cx="2916761" cy="3488572"/>
          </a:xfrm>
          <a:prstGeom prst="rect">
            <a:avLst/>
          </a:prstGeom>
        </p:spPr>
      </p:pic>
      <p:pic>
        <p:nvPicPr>
          <p:cNvPr id="8" name="Obraz 7" descr="Obraz zawierający mężczyzna, osoba, kostium, ściana&#10;&#10;Opis wygenerowany automatycznie">
            <a:extLst>
              <a:ext uri="{FF2B5EF4-FFF2-40B4-BE49-F238E27FC236}">
                <a16:creationId xmlns:a16="http://schemas.microsoft.com/office/drawing/2014/main" id="{32876A8D-76A0-4526-8A09-6FBE2EE51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66" y="2585551"/>
            <a:ext cx="2916761" cy="3503213"/>
          </a:xfrm>
          <a:prstGeom prst="rect">
            <a:avLst/>
          </a:prstGeom>
        </p:spPr>
      </p:pic>
      <p:pic>
        <p:nvPicPr>
          <p:cNvPr id="11" name="Obraz 10" descr="Obraz zawierający osoba, krawat, mężczyzna, kostium&#10;&#10;Opis wygenerowany automatycznie">
            <a:extLst>
              <a:ext uri="{FF2B5EF4-FFF2-40B4-BE49-F238E27FC236}">
                <a16:creationId xmlns:a16="http://schemas.microsoft.com/office/drawing/2014/main" id="{4B82D2B9-FABB-4E48-9F3E-832333A79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816" y="2450450"/>
            <a:ext cx="2817784" cy="359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1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D0C5EB8-B224-4B09-BC39-71344BDA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  </a:t>
            </a:r>
            <a:r>
              <a:rPr lang="en-US" sz="4400" b="1"/>
              <a:t>Walery Sławek</a:t>
            </a:r>
            <a:endParaRPr lang="en-US" sz="4400" b="1" dirty="0"/>
          </a:p>
        </p:txBody>
      </p:sp>
      <p:pic>
        <p:nvPicPr>
          <p:cNvPr id="8" name="Obraz 7" descr="Obraz zawierający mężczyzna, osoba, ściana, odzież&#10;&#10;Opis wygenerowany automatycznie">
            <a:extLst>
              <a:ext uri="{FF2B5EF4-FFF2-40B4-BE49-F238E27FC236}">
                <a16:creationId xmlns:a16="http://schemas.microsoft.com/office/drawing/2014/main" id="{84E5316A-0228-4DE8-89EE-12B5778F6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5ACCB621-C1F4-4617-A693-E40516630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pl-PL" sz="2000" dirty="0"/>
              <a:t>29.03.1930 – 23.08.1930  (147 dni)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pl-PL" sz="2000" dirty="0"/>
              <a:t>04.12.1930 – 26.05.1931  (173 dni)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pl-PL" sz="2000" dirty="0"/>
              <a:t>28.03.1935 – 12.10.1935  (198 dni)</a:t>
            </a:r>
          </a:p>
          <a:p>
            <a:pPr marL="11430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345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35632-DBFC-44B1-AF29-7C449804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3" y="365126"/>
            <a:ext cx="11567604" cy="797850"/>
          </a:xfrm>
        </p:spPr>
        <p:txBody>
          <a:bodyPr>
            <a:normAutofit/>
          </a:bodyPr>
          <a:lstStyle/>
          <a:p>
            <a:r>
              <a:rPr lang="pl-PL" sz="2400" b="1" dirty="0"/>
              <a:t>    Leon Kozłowski                    Marian Zyndram-Kościałkowski         Felicjan Sławoj Składkowski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649829-7E28-42A9-A4AF-B1C8AC7E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1825625"/>
            <a:ext cx="110882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15.05.1934 – 28.03.1935  (317 dni)                      13.10.1935 – 15.05.1936 (215 dni)                          15.05.1936 – 30.09.1939  (1233 dni)          </a:t>
            </a:r>
          </a:p>
        </p:txBody>
      </p:sp>
      <p:pic>
        <p:nvPicPr>
          <p:cNvPr id="6" name="Obraz 5" descr="Obraz zawierający mężczyzna, osoba, krawat, kostium&#10;&#10;Opis wygenerowany automatycznie">
            <a:extLst>
              <a:ext uri="{FF2B5EF4-FFF2-40B4-BE49-F238E27FC236}">
                <a16:creationId xmlns:a16="http://schemas.microsoft.com/office/drawing/2014/main" id="{1BA976C8-703A-45D2-84D3-B592D368F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0" y="2582598"/>
            <a:ext cx="2778389" cy="3462385"/>
          </a:xfrm>
          <a:prstGeom prst="rect">
            <a:avLst/>
          </a:prstGeom>
        </p:spPr>
      </p:pic>
      <p:pic>
        <p:nvPicPr>
          <p:cNvPr id="9" name="Obraz 8" descr="Obraz zawierający mężczyzna, osoba, ściana, krawat&#10;&#10;Opis wygenerowany automatycznie">
            <a:extLst>
              <a:ext uri="{FF2B5EF4-FFF2-40B4-BE49-F238E27FC236}">
                <a16:creationId xmlns:a16="http://schemas.microsoft.com/office/drawing/2014/main" id="{2B0F8A89-68B0-43AD-B65C-963F788B2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87" y="2582598"/>
            <a:ext cx="2778388" cy="3486307"/>
          </a:xfrm>
          <a:prstGeom prst="rect">
            <a:avLst/>
          </a:prstGeom>
        </p:spPr>
      </p:pic>
      <p:pic>
        <p:nvPicPr>
          <p:cNvPr id="12" name="Obraz 11" descr="Obraz zawierający osoba, mężczyzna, kostium, krawat&#10;&#10;Opis wygenerowany automatycznie">
            <a:extLst>
              <a:ext uri="{FF2B5EF4-FFF2-40B4-BE49-F238E27FC236}">
                <a16:creationId xmlns:a16="http://schemas.microsoft.com/office/drawing/2014/main" id="{972B0AF2-E18E-4955-8A3A-A27BCEE81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87" y="2582598"/>
            <a:ext cx="2778388" cy="346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3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9319B42-4EAD-45A5-89C6-13A0049A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u="sng" dirty="0"/>
              <a:t>Rząd Rzeczpospolitej Polskiej na uchodźstwie </a:t>
            </a:r>
            <a:br>
              <a:rPr lang="pl-PL" sz="4000" b="1" u="sng" dirty="0"/>
            </a:br>
            <a:r>
              <a:rPr lang="pl-PL" sz="4000" b="1" u="sng" dirty="0"/>
              <a:t>1939 -1990</a:t>
            </a:r>
            <a:endParaRPr lang="pl-PL" sz="4000" u="sng" dirty="0"/>
          </a:p>
        </p:txBody>
      </p:sp>
      <p:sp>
        <p:nvSpPr>
          <p:cNvPr id="16" name="Symbol zastępczy zawartości 15">
            <a:extLst>
              <a:ext uri="{FF2B5EF4-FFF2-40B4-BE49-F238E27FC236}">
                <a16:creationId xmlns:a16="http://schemas.microsoft.com/office/drawing/2014/main" id="{F072DBE9-CFCF-43EA-BAEF-9A5C11A6B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544" y="1825625"/>
            <a:ext cx="580525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                                                                                                          Pierwszym Premierem na         Uchodźstwie został </a:t>
            </a:r>
          </a:p>
          <a:p>
            <a:pPr marL="0" indent="0" algn="ctr">
              <a:buNone/>
            </a:pPr>
            <a:r>
              <a:rPr lang="pl-PL" sz="3200" b="1" dirty="0"/>
              <a:t>Władysław Sikorski</a:t>
            </a:r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r>
              <a:rPr lang="pl-PL" sz="3200" b="1" dirty="0"/>
              <a:t>Od 05.07.1945 Rząd na uchodźstwie nie miał uznania międzynarodowego </a:t>
            </a:r>
          </a:p>
          <a:p>
            <a:pPr marL="0" indent="0" algn="ctr">
              <a:buNone/>
            </a:pPr>
            <a:endParaRPr lang="pl-PL" b="1" dirty="0"/>
          </a:p>
        </p:txBody>
      </p:sp>
      <p:pic>
        <p:nvPicPr>
          <p:cNvPr id="6" name="Obraz 5" descr="Obraz zawierający osoba, mundur wojskowy, mężczyzna, odzież&#10;&#10;Opis wygenerowany automatycznie">
            <a:extLst>
              <a:ext uri="{FF2B5EF4-FFF2-40B4-BE49-F238E27FC236}">
                <a16:creationId xmlns:a16="http://schemas.microsoft.com/office/drawing/2014/main" id="{0FC2195D-A009-47E2-A21A-FDFBA49A1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5625"/>
            <a:ext cx="3438525" cy="42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4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35632-DBFC-44B1-AF29-7C449804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7" y="365126"/>
            <a:ext cx="12038120" cy="797850"/>
          </a:xfrm>
        </p:spPr>
        <p:txBody>
          <a:bodyPr>
            <a:normAutofit/>
          </a:bodyPr>
          <a:lstStyle/>
          <a:p>
            <a:r>
              <a:rPr lang="pl-PL" sz="2400" b="1" dirty="0"/>
              <a:t>    Stanisław                                  Tomasz                                     Tadeusz                              </a:t>
            </a:r>
            <a:r>
              <a:rPr lang="pl-PL" sz="2400" b="1" dirty="0" err="1"/>
              <a:t>Tadeusz</a:t>
            </a:r>
            <a:br>
              <a:rPr lang="pl-PL" sz="2400" b="1" dirty="0"/>
            </a:br>
            <a:r>
              <a:rPr lang="pl-PL" sz="2400" b="1" dirty="0"/>
              <a:t>  Mikołajczyk                             Arciszewski                         Bór-Komorowski                    Tomaszewski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649829-7E28-42A9-A4AF-B1C8AC7E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" y="1825625"/>
            <a:ext cx="120381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  14.07.1943 – 24.11.1944                         29.11.1944 – 02.07.1947                           02.07.1947 – 10.02.1949                      07.04.1949 – 25.09.1950</a:t>
            </a:r>
          </a:p>
          <a:p>
            <a:pPr marL="0" indent="0">
              <a:buNone/>
            </a:pPr>
            <a:r>
              <a:rPr lang="pl-PL" sz="1600" dirty="0"/>
              <a:t>            (499 dni)                                                                (945 dni)                                                   (589 dni)                                                  (536 dni)   </a:t>
            </a:r>
          </a:p>
        </p:txBody>
      </p:sp>
      <p:pic>
        <p:nvPicPr>
          <p:cNvPr id="5" name="Obraz 4" descr="Obraz zawierający mężczyzna, krawat, osoba, kostium&#10;&#10;Opis wygenerowany automatycznie">
            <a:extLst>
              <a:ext uri="{FF2B5EF4-FFF2-40B4-BE49-F238E27FC236}">
                <a16:creationId xmlns:a16="http://schemas.microsoft.com/office/drawing/2014/main" id="{6AD94021-FB0E-4D65-B3CE-200FE171A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6" y="2901677"/>
            <a:ext cx="2130190" cy="3096207"/>
          </a:xfrm>
          <a:prstGeom prst="rect">
            <a:avLst/>
          </a:prstGeom>
        </p:spPr>
      </p:pic>
      <p:pic>
        <p:nvPicPr>
          <p:cNvPr id="8" name="Obraz 7" descr="Obraz zawierający osoba, mężczyzna, ściana, kostium&#10;&#10;Opis wygenerowany automatycznie">
            <a:extLst>
              <a:ext uri="{FF2B5EF4-FFF2-40B4-BE49-F238E27FC236}">
                <a16:creationId xmlns:a16="http://schemas.microsoft.com/office/drawing/2014/main" id="{423AD4D8-FF04-443B-B301-96864AEE5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70" y="2901677"/>
            <a:ext cx="2246660" cy="3096206"/>
          </a:xfrm>
          <a:prstGeom prst="rect">
            <a:avLst/>
          </a:prstGeom>
        </p:spPr>
      </p:pic>
      <p:pic>
        <p:nvPicPr>
          <p:cNvPr id="14" name="Obraz 13" descr="Obraz zawierający mężczyzna, osoba, zdjęcie, ściana&#10;&#10;Opis wygenerowany automatycznie">
            <a:extLst>
              <a:ext uri="{FF2B5EF4-FFF2-40B4-BE49-F238E27FC236}">
                <a16:creationId xmlns:a16="http://schemas.microsoft.com/office/drawing/2014/main" id="{7B99C796-0153-4D73-9211-5D59BED1A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72" y="2901677"/>
            <a:ext cx="2246660" cy="3096206"/>
          </a:xfrm>
          <a:prstGeom prst="rect">
            <a:avLst/>
          </a:prstGeom>
        </p:spPr>
      </p:pic>
      <p:pic>
        <p:nvPicPr>
          <p:cNvPr id="16" name="Obraz 15" descr="Obraz zawierający osoba, ściana, mężczyzna, wewnątrz&#10;&#10;Opis wygenerowany automatycznie">
            <a:extLst>
              <a:ext uri="{FF2B5EF4-FFF2-40B4-BE49-F238E27FC236}">
                <a16:creationId xmlns:a16="http://schemas.microsoft.com/office/drawing/2014/main" id="{B208D814-7839-4C34-A1A1-FD3E40372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78" y="2901677"/>
            <a:ext cx="2237176" cy="309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4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35632-DBFC-44B1-AF29-7C449804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7" y="365126"/>
            <a:ext cx="12038120" cy="797850"/>
          </a:xfrm>
        </p:spPr>
        <p:txBody>
          <a:bodyPr>
            <a:normAutofit/>
          </a:bodyPr>
          <a:lstStyle/>
          <a:p>
            <a:r>
              <a:rPr lang="pl-PL" sz="2400" b="1" dirty="0"/>
              <a:t>     Roman                              Jerzy                         Stanisław                    Hugon                    Antoni</a:t>
            </a:r>
            <a:br>
              <a:rPr lang="pl-PL" sz="2400" b="1" dirty="0"/>
            </a:br>
            <a:r>
              <a:rPr lang="pl-PL" sz="2400" b="1" dirty="0"/>
              <a:t> Odzieżyński                     Hryniewski                </a:t>
            </a:r>
            <a:r>
              <a:rPr lang="pl-PL" sz="2400" b="1" dirty="0" err="1"/>
              <a:t>Cat</a:t>
            </a:r>
            <a:r>
              <a:rPr lang="pl-PL" sz="2400" b="1" dirty="0"/>
              <a:t>-Mackiewicz             Hanke                     Pająk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649829-7E28-42A9-A4AF-B1C8AC7E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" y="1825625"/>
            <a:ext cx="120381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 25.09.1950 – 08.12.1953               18.01.1954 – 13.05.1954            08.06.1954 – 21.06.1955       </a:t>
            </a:r>
            <a:r>
              <a:rPr lang="pl-PL" sz="1200" dirty="0"/>
              <a:t>08.08.1955 – 10.09.1955          </a:t>
            </a:r>
            <a:r>
              <a:rPr lang="pl-PL" sz="1600" dirty="0"/>
              <a:t>10.09.1955 – 14.06.1965</a:t>
            </a:r>
          </a:p>
          <a:p>
            <a:pPr marL="0" indent="0">
              <a:buNone/>
            </a:pPr>
            <a:r>
              <a:rPr lang="pl-PL" sz="1600" dirty="0"/>
              <a:t>                (1170 dni)                                            (115 dni)                                       (378 dni)                               (33 dni)                              (3565 dni)</a:t>
            </a:r>
          </a:p>
        </p:txBody>
      </p:sp>
      <p:pic>
        <p:nvPicPr>
          <p:cNvPr id="6" name="Obraz 5" descr="Obraz zawierający osoba, zdjęcie, ściana, stare&#10;&#10;Opis wygenerowany automatycznie">
            <a:extLst>
              <a:ext uri="{FF2B5EF4-FFF2-40B4-BE49-F238E27FC236}">
                <a16:creationId xmlns:a16="http://schemas.microsoft.com/office/drawing/2014/main" id="{3422F33D-C033-4F36-89A4-1154708B2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6" y="2901677"/>
            <a:ext cx="2237176" cy="3096206"/>
          </a:xfrm>
          <a:prstGeom prst="rect">
            <a:avLst/>
          </a:prstGeom>
        </p:spPr>
      </p:pic>
      <p:pic>
        <p:nvPicPr>
          <p:cNvPr id="9" name="Obraz 8" descr="Obraz zawierający mężczyzna, osoba, kostium, krawat&#10;&#10;Opis wygenerowany automatycznie">
            <a:extLst>
              <a:ext uri="{FF2B5EF4-FFF2-40B4-BE49-F238E27FC236}">
                <a16:creationId xmlns:a16="http://schemas.microsoft.com/office/drawing/2014/main" id="{02E98287-0525-44FA-B3E0-F77C6BA44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59" y="2901677"/>
            <a:ext cx="2237175" cy="3096206"/>
          </a:xfrm>
          <a:prstGeom prst="rect">
            <a:avLst/>
          </a:prstGeom>
        </p:spPr>
      </p:pic>
      <p:pic>
        <p:nvPicPr>
          <p:cNvPr id="11" name="Obraz 10" descr="Obraz zawierający drzewo, zewnętrzne, osoba, zdjęcie&#10;&#10;Opis wygenerowany automatycznie">
            <a:extLst>
              <a:ext uri="{FF2B5EF4-FFF2-40B4-BE49-F238E27FC236}">
                <a16:creationId xmlns:a16="http://schemas.microsoft.com/office/drawing/2014/main" id="{D61330C2-2BE9-4DE3-A85D-036A92FC4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15" y="2901677"/>
            <a:ext cx="2245117" cy="3096206"/>
          </a:xfrm>
          <a:prstGeom prst="rect">
            <a:avLst/>
          </a:prstGeom>
        </p:spPr>
      </p:pic>
      <p:pic>
        <p:nvPicPr>
          <p:cNvPr id="13" name="Obraz 12" descr="Obraz zawierający mężczyzna, osoba, zdjęcie, krawat&#10;&#10;Opis wygenerowany automatycznie">
            <a:extLst>
              <a:ext uri="{FF2B5EF4-FFF2-40B4-BE49-F238E27FC236}">
                <a16:creationId xmlns:a16="http://schemas.microsoft.com/office/drawing/2014/main" id="{CC9B5FA8-2811-41DC-A8F4-C7A73F06F0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79" y="2891165"/>
            <a:ext cx="2237175" cy="31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35632-DBFC-44B1-AF29-7C449804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7" y="365126"/>
            <a:ext cx="12038120" cy="797850"/>
          </a:xfrm>
        </p:spPr>
        <p:txBody>
          <a:bodyPr>
            <a:normAutofit/>
          </a:bodyPr>
          <a:lstStyle/>
          <a:p>
            <a:r>
              <a:rPr lang="pl-PL" sz="2400" b="1" dirty="0"/>
              <a:t>                                                              Alfred                              Kazimierz                          Edward</a:t>
            </a:r>
            <a:br>
              <a:rPr lang="pl-PL" sz="2400" b="1" dirty="0"/>
            </a:br>
            <a:r>
              <a:rPr lang="pl-PL" sz="2400" b="1" dirty="0"/>
              <a:t>                                                           Urbański                              </a:t>
            </a:r>
            <a:r>
              <a:rPr lang="pl-PL" sz="2400" b="1" dirty="0" err="1"/>
              <a:t>Sabbat</a:t>
            </a:r>
            <a:r>
              <a:rPr lang="pl-PL" sz="2400" b="1" dirty="0"/>
              <a:t>                          Szczepanik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649829-7E28-42A9-A4AF-B1C8AC7E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81" y="1825625"/>
            <a:ext cx="12038119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                                                                                 18.07.1972 – 15.07.1976                    05.08.1976 – 08.04.1986                  08.04.1986 – 22.12.1990</a:t>
            </a:r>
          </a:p>
          <a:p>
            <a:pPr marL="0" indent="0">
              <a:buNone/>
            </a:pPr>
            <a:r>
              <a:rPr lang="pl-PL" sz="2400" b="1" dirty="0"/>
              <a:t>Aleksander Zawisza                            </a:t>
            </a:r>
            <a:r>
              <a:rPr lang="pl-PL" sz="1600" dirty="0"/>
              <a:t>(1458 dni)                                             (3533 dni)                                              (1719 dni)</a:t>
            </a:r>
            <a:endParaRPr lang="pl-PL" sz="2400" dirty="0"/>
          </a:p>
          <a:p>
            <a:pPr marL="0" indent="0">
              <a:buNone/>
            </a:pPr>
            <a:r>
              <a:rPr lang="pl-PL" sz="1600" dirty="0"/>
              <a:t>25.06.1965 – 09.06.1970  (1810 dni)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2400" b="1" dirty="0"/>
              <a:t>Zygmunt Muchniewski</a:t>
            </a:r>
          </a:p>
          <a:p>
            <a:pPr marL="0" indent="0">
              <a:buNone/>
            </a:pPr>
            <a:r>
              <a:rPr lang="pl-PL" sz="1600" dirty="0"/>
              <a:t>20.07.1970 – 13.07.1972  (724 dni)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/>
              <a:t>                                                Godło ustanowione przez rząd na uchodźstwie</a:t>
            </a:r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5" name="Obraz 4" descr="Obraz zawierający mężczyzna, osoba, kostium, krawat&#10;&#10;Opis wygenerowany automatycznie">
            <a:extLst>
              <a:ext uri="{FF2B5EF4-FFF2-40B4-BE49-F238E27FC236}">
                <a16:creationId xmlns:a16="http://schemas.microsoft.com/office/drawing/2014/main" id="{F2BE2C56-44A0-4ABF-90D2-F90C04AD1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40" y="2891165"/>
            <a:ext cx="2280815" cy="3096206"/>
          </a:xfrm>
          <a:prstGeom prst="rect">
            <a:avLst/>
          </a:prstGeom>
        </p:spPr>
      </p:pic>
      <p:pic>
        <p:nvPicPr>
          <p:cNvPr id="8" name="Obraz 7" descr="Obraz zawierający mężczyzna, osoba, krawat, kostium&#10;&#10;Opis wygenerowany automatycznie">
            <a:extLst>
              <a:ext uri="{FF2B5EF4-FFF2-40B4-BE49-F238E27FC236}">
                <a16:creationId xmlns:a16="http://schemas.microsoft.com/office/drawing/2014/main" id="{9875671D-88F8-4CC4-BAFE-AA1D2EE1B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76" y="2880653"/>
            <a:ext cx="2383813" cy="3106718"/>
          </a:xfrm>
          <a:prstGeom prst="rect">
            <a:avLst/>
          </a:prstGeom>
        </p:spPr>
      </p:pic>
      <p:pic>
        <p:nvPicPr>
          <p:cNvPr id="12" name="Obraz 11" descr="Obraz zawierający osoba, kostium, mężczyzna, budynek&#10;&#10;Opis wygenerowany automatycznie">
            <a:extLst>
              <a:ext uri="{FF2B5EF4-FFF2-40B4-BE49-F238E27FC236}">
                <a16:creationId xmlns:a16="http://schemas.microsoft.com/office/drawing/2014/main" id="{6CB3134C-ABBD-459B-9D2A-E721762F9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10" y="2901677"/>
            <a:ext cx="2383813" cy="309620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AB1B40CC-156F-4613-A092-AA4A77B6E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29" y="4526354"/>
            <a:ext cx="1656536" cy="214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9319B42-4EAD-45A5-89C6-13A0049A5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6" y="320737"/>
            <a:ext cx="11319029" cy="868871"/>
          </a:xfrm>
        </p:spPr>
        <p:txBody>
          <a:bodyPr>
            <a:normAutofit/>
          </a:bodyPr>
          <a:lstStyle/>
          <a:p>
            <a:pPr algn="ctr"/>
            <a:r>
              <a:rPr lang="pl-PL" sz="4000" b="1" u="sng" dirty="0"/>
              <a:t>Egzekutywa Zjednoczenia Narodowego  (1955 – 1972)</a:t>
            </a:r>
            <a:endParaRPr lang="pl-PL" sz="4000" u="sng" dirty="0"/>
          </a:p>
        </p:txBody>
      </p:sp>
      <p:sp>
        <p:nvSpPr>
          <p:cNvPr id="16" name="Symbol zastępczy zawartości 15">
            <a:extLst>
              <a:ext uri="{FF2B5EF4-FFF2-40B4-BE49-F238E27FC236}">
                <a16:creationId xmlns:a16="http://schemas.microsoft.com/office/drawing/2014/main" id="{F072DBE9-CFCF-43EA-BAEF-9A5C11A6B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1411550"/>
            <a:ext cx="6107837" cy="5069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/>
              <a:t> </a:t>
            </a:r>
            <a:r>
              <a:rPr lang="pl-PL" sz="1600" b="1" dirty="0"/>
              <a:t>Roman Odzieżyński</a:t>
            </a:r>
            <a:r>
              <a:rPr lang="pl-PL" sz="1600" dirty="0"/>
              <a:t>        </a:t>
            </a:r>
            <a:r>
              <a:rPr lang="pl-PL" sz="1600" b="1" dirty="0"/>
              <a:t>Witold Czerwiński</a:t>
            </a:r>
            <a:r>
              <a:rPr lang="pl-PL" sz="1600" dirty="0"/>
              <a:t>                 </a:t>
            </a:r>
            <a:r>
              <a:rPr lang="pl-PL" sz="1600" b="1" dirty="0"/>
              <a:t>Jan Starzewski</a:t>
            </a:r>
          </a:p>
          <a:p>
            <a:pPr marL="0" indent="0">
              <a:buNone/>
            </a:pPr>
            <a:r>
              <a:rPr lang="pl-PL" sz="1600" dirty="0"/>
              <a:t> </a:t>
            </a:r>
            <a:r>
              <a:rPr lang="pl-PL" sz="1400" dirty="0"/>
              <a:t>  27.08.1954 – 1955  </a:t>
            </a:r>
            <a:r>
              <a:rPr lang="pl-PL" sz="1600" dirty="0"/>
              <a:t>            </a:t>
            </a:r>
            <a:r>
              <a:rPr lang="pl-PL" sz="1400" dirty="0"/>
              <a:t>14.03.1959 - 1963 </a:t>
            </a:r>
            <a:r>
              <a:rPr lang="pl-PL" sz="1600" dirty="0"/>
              <a:t>                  </a:t>
            </a:r>
            <a:r>
              <a:rPr lang="pl-PL" sz="1400" dirty="0"/>
              <a:t>19.12.1966 - 1967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  </a:t>
            </a:r>
            <a:r>
              <a:rPr lang="pl-PL" sz="1600" b="1" dirty="0"/>
              <a:t>Adam </a:t>
            </a:r>
            <a:r>
              <a:rPr lang="pl-PL" sz="1600" b="1" dirty="0" err="1"/>
              <a:t>Ciołkosz</a:t>
            </a:r>
            <a:r>
              <a:rPr lang="pl-PL" sz="1600" b="1" dirty="0"/>
              <a:t>                 Adam </a:t>
            </a:r>
            <a:r>
              <a:rPr lang="pl-PL" sz="1600" b="1" dirty="0" err="1"/>
              <a:t>Ciołkosz</a:t>
            </a:r>
            <a:r>
              <a:rPr lang="pl-PL" sz="1600" b="1" dirty="0"/>
              <a:t>                   Kazimierz </a:t>
            </a:r>
            <a:r>
              <a:rPr lang="pl-PL" sz="1600" b="1" dirty="0" err="1"/>
              <a:t>Sabbat</a:t>
            </a:r>
            <a:r>
              <a:rPr lang="pl-PL" sz="1600" b="1" dirty="0"/>
              <a:t>  </a:t>
            </a:r>
            <a:endParaRPr lang="pl-PL" sz="1800" b="1" dirty="0"/>
          </a:p>
          <a:p>
            <a:pPr marL="0" indent="0">
              <a:buNone/>
            </a:pPr>
            <a:r>
              <a:rPr lang="pl-PL" sz="1400" dirty="0"/>
              <a:t>  29.02.1965 – 1959                 15.01.1963 – 1966               15.03.1967 – 08.07.1972</a:t>
            </a:r>
          </a:p>
          <a:p>
            <a:pPr marL="0" indent="0">
              <a:buNone/>
            </a:pPr>
            <a:r>
              <a:rPr lang="pl-PL" sz="1800" dirty="0"/>
              <a:t>     </a:t>
            </a:r>
            <a:endParaRPr lang="pl-PL" dirty="0"/>
          </a:p>
        </p:txBody>
      </p:sp>
      <p:pic>
        <p:nvPicPr>
          <p:cNvPr id="3" name="Obraz 2" descr="Obraz zawierający osoba, zdjęcie, ściana, stare&#10;&#10;Opis wygenerowany automatycznie">
            <a:extLst>
              <a:ext uri="{FF2B5EF4-FFF2-40B4-BE49-F238E27FC236}">
                <a16:creationId xmlns:a16="http://schemas.microsoft.com/office/drawing/2014/main" id="{5E4A74E8-C79F-4B55-865D-27F365B58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9" y="2105281"/>
            <a:ext cx="1228348" cy="1435836"/>
          </a:xfrm>
          <a:prstGeom prst="rect">
            <a:avLst/>
          </a:prstGeom>
        </p:spPr>
      </p:pic>
      <p:pic>
        <p:nvPicPr>
          <p:cNvPr id="6" name="Obraz 5" descr="Obraz zawierający osoba, mężczyzna, kostium, zdjęcie&#10;&#10;Opis wygenerowany automatycznie">
            <a:extLst>
              <a:ext uri="{FF2B5EF4-FFF2-40B4-BE49-F238E27FC236}">
                <a16:creationId xmlns:a16="http://schemas.microsoft.com/office/drawing/2014/main" id="{E9D2180D-8EC4-43B7-95FD-179A8EB75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7" y="4319117"/>
            <a:ext cx="1320280" cy="1712118"/>
          </a:xfrm>
          <a:prstGeom prst="rect">
            <a:avLst/>
          </a:prstGeom>
        </p:spPr>
      </p:pic>
      <p:pic>
        <p:nvPicPr>
          <p:cNvPr id="8" name="Obraz 7" descr="Obraz zawierający osoba, krawat, mężczyzna, noszenie&#10;&#10;Opis wygenerowany automatycznie">
            <a:extLst>
              <a:ext uri="{FF2B5EF4-FFF2-40B4-BE49-F238E27FC236}">
                <a16:creationId xmlns:a16="http://schemas.microsoft.com/office/drawing/2014/main" id="{2096022F-5FA6-437A-A448-CFE44D3C7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652" y="2105281"/>
            <a:ext cx="1228348" cy="1435836"/>
          </a:xfrm>
          <a:prstGeom prst="rect">
            <a:avLst/>
          </a:prstGeom>
        </p:spPr>
      </p:pic>
      <p:pic>
        <p:nvPicPr>
          <p:cNvPr id="10" name="Obraz 9" descr="Obraz zawierający mężczyzna, osoba, krawat, kostium&#10;&#10;Opis wygenerowany automatycznie">
            <a:extLst>
              <a:ext uri="{FF2B5EF4-FFF2-40B4-BE49-F238E27FC236}">
                <a16:creationId xmlns:a16="http://schemas.microsoft.com/office/drawing/2014/main" id="{489815A2-0BD7-4921-9863-247D818FF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651" y="4319117"/>
            <a:ext cx="1320280" cy="1712117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B132B692-7A13-4E1D-BFB6-5D9B5CF7CC27}"/>
              </a:ext>
            </a:extLst>
          </p:cNvPr>
          <p:cNvSpPr/>
          <p:nvPr/>
        </p:nvSpPr>
        <p:spPr>
          <a:xfrm>
            <a:off x="6817976" y="1905506"/>
            <a:ext cx="47558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Egzekutywa Zjednoczenia Narodowego</a:t>
            </a:r>
            <a:r>
              <a:rPr lang="pl-PL" sz="2400" dirty="0"/>
              <a:t> (EZN) − </a:t>
            </a:r>
          </a:p>
          <a:p>
            <a:pPr algn="ctr"/>
            <a:r>
              <a:rPr lang="pl-PL" sz="2400" dirty="0"/>
              <a:t>powstała w 1954 jako organ wykonawczy </a:t>
            </a:r>
          </a:p>
          <a:p>
            <a:pPr algn="ctr"/>
            <a:r>
              <a:rPr lang="pl-PL" sz="2400" dirty="0">
                <a:hlinkClick r:id="rId6" tooltip="Tymczasowa Rada Jedności Narodowej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Tymczasowej Rady Jedności Narodowej</a:t>
            </a:r>
            <a:r>
              <a:rPr lang="pl-PL" sz="2400" dirty="0"/>
              <a:t> </a:t>
            </a:r>
          </a:p>
          <a:p>
            <a:pPr algn="ctr"/>
            <a:r>
              <a:rPr lang="pl-PL" sz="2400" dirty="0"/>
              <a:t> od której w 1956 otrzymała uprawnienia rządu. </a:t>
            </a:r>
          </a:p>
          <a:p>
            <a:pPr algn="ctr"/>
            <a:r>
              <a:rPr lang="pl-PL" sz="2400" dirty="0"/>
              <a:t>Funkcjonowała do 1972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07256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9319B42-4EAD-45A5-89C6-13A0049A5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u="sng"/>
              <a:t>Polska Rzeczpospolita Ludowa </a:t>
            </a:r>
            <a:endParaRPr lang="pl-PL" sz="4000" u="sng" dirty="0"/>
          </a:p>
        </p:txBody>
      </p:sp>
      <p:sp>
        <p:nvSpPr>
          <p:cNvPr id="16" name="Symbol zastępczy zawartości 15">
            <a:extLst>
              <a:ext uri="{FF2B5EF4-FFF2-40B4-BE49-F238E27FC236}">
                <a16:creationId xmlns:a16="http://schemas.microsoft.com/office/drawing/2014/main" id="{F072DBE9-CFCF-43EA-BAEF-9A5C11A6B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884" y="1956337"/>
            <a:ext cx="580525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/>
              <a:t>Edward Osóbka-Morawski (PPS)</a:t>
            </a:r>
          </a:p>
          <a:p>
            <a:pPr marL="0" indent="0" algn="ctr">
              <a:buNone/>
            </a:pPr>
            <a:r>
              <a:rPr lang="pl-PL" sz="1600" b="1" dirty="0"/>
              <a:t>   </a:t>
            </a:r>
            <a:endParaRPr lang="pl-PL" b="1" dirty="0"/>
          </a:p>
          <a:p>
            <a:r>
              <a:rPr lang="pl-PL" sz="2000" dirty="0"/>
              <a:t>21.07.1944 – 31.12.1944</a:t>
            </a:r>
          </a:p>
          <a:p>
            <a:r>
              <a:rPr lang="pl-PL" sz="2000" dirty="0"/>
              <a:t>31.12.1944 – 28.06.1945</a:t>
            </a:r>
          </a:p>
          <a:p>
            <a:r>
              <a:rPr lang="pl-PL" sz="2000" dirty="0"/>
              <a:t>28.06.1944 – 05.02.1947</a:t>
            </a:r>
          </a:p>
          <a:p>
            <a:pPr marL="0" indent="0">
              <a:buNone/>
            </a:pPr>
            <a:r>
              <a:rPr lang="pl-PL" sz="2000" dirty="0"/>
              <a:t>  </a:t>
            </a:r>
          </a:p>
          <a:p>
            <a:pPr marL="0" indent="0" algn="ctr">
              <a:buNone/>
            </a:pPr>
            <a:r>
              <a:rPr lang="pl-PL" sz="2000" b="1" dirty="0"/>
              <a:t>Był pierwszym powojennym premierem </a:t>
            </a:r>
          </a:p>
          <a:p>
            <a:pPr marL="0" indent="0" algn="ctr">
              <a:buNone/>
            </a:pPr>
            <a:r>
              <a:rPr lang="pl-PL" sz="2000" b="1" dirty="0"/>
              <a:t>Tymczasowego Rządu Jedności </a:t>
            </a:r>
          </a:p>
          <a:p>
            <a:pPr marL="0" indent="0" algn="ctr">
              <a:buNone/>
            </a:pPr>
            <a:endParaRPr lang="pl-PL" sz="2000" b="1" dirty="0"/>
          </a:p>
          <a:p>
            <a:pPr marL="0" indent="0" algn="ctr">
              <a:buNone/>
            </a:pPr>
            <a:r>
              <a:rPr lang="pl-PL" sz="2000" dirty="0"/>
              <a:t>Godło Polskiej Rzeczpospolitej Ludowej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3" name="Obraz 2" descr="Obraz zawierający mężczyzna, ściana, osoba, kostium&#10;&#10;Opis wygenerowany automatycznie">
            <a:extLst>
              <a:ext uri="{FF2B5EF4-FFF2-40B4-BE49-F238E27FC236}">
                <a16:creationId xmlns:a16="http://schemas.microsoft.com/office/drawing/2014/main" id="{09E6F50C-AA7E-4DD9-85D9-CF4BEEDC1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838663"/>
            <a:ext cx="3114676" cy="433829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34F530D-8999-4E29-BDE2-6E1FEF934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699" y="4637982"/>
            <a:ext cx="1586623" cy="185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5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35632-DBFC-44B1-AF29-7C449804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1" y="365126"/>
            <a:ext cx="11425562" cy="1144588"/>
          </a:xfrm>
        </p:spPr>
        <p:txBody>
          <a:bodyPr>
            <a:normAutofit/>
          </a:bodyPr>
          <a:lstStyle/>
          <a:p>
            <a:r>
              <a:rPr lang="pl-PL" sz="2400" b="1" dirty="0"/>
              <a:t>  Józef Cyrankiewicz (PPS)                  Bolesław Bierut  (PZPR)                 Piotr Jaroszewicz  (PZPR )              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649829-7E28-42A9-A4AF-B1C8AC7E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2" y="1825625"/>
            <a:ext cx="113279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  05.02.1947 – 20.11.1952  (2115 dni)                      20.11.1952 – 18.03.1954  (483 dni)                        23.12.1970 – 18.02.1980  (3344 dni)</a:t>
            </a:r>
          </a:p>
          <a:p>
            <a:pPr marL="0" indent="0">
              <a:buNone/>
            </a:pPr>
            <a:r>
              <a:rPr lang="pl-PL" sz="1600" dirty="0"/>
              <a:t>  18.03.1954 – 23.12.1970  (6124 dni)</a:t>
            </a:r>
          </a:p>
        </p:txBody>
      </p:sp>
      <p:pic>
        <p:nvPicPr>
          <p:cNvPr id="6" name="Obraz 5" descr="Obraz zawierający osoba, mężczyzna, krawat, kostium&#10;&#10;Opis wygenerowany automatycznie">
            <a:extLst>
              <a:ext uri="{FF2B5EF4-FFF2-40B4-BE49-F238E27FC236}">
                <a16:creationId xmlns:a16="http://schemas.microsoft.com/office/drawing/2014/main" id="{841CD9CE-61C5-4543-9B7B-184D912E7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5" y="2768003"/>
            <a:ext cx="2916760" cy="3485174"/>
          </a:xfrm>
          <a:prstGeom prst="rect">
            <a:avLst/>
          </a:prstGeom>
        </p:spPr>
      </p:pic>
      <p:pic>
        <p:nvPicPr>
          <p:cNvPr id="9" name="Obraz 8" descr="Obraz zawierający osoba, mężczyzna, kostium, ściana&#10;&#10;Opis wygenerowany automatycznie">
            <a:extLst>
              <a:ext uri="{FF2B5EF4-FFF2-40B4-BE49-F238E27FC236}">
                <a16:creationId xmlns:a16="http://schemas.microsoft.com/office/drawing/2014/main" id="{1238A366-4141-4999-B887-8615DF26A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46" y="2783539"/>
            <a:ext cx="2828997" cy="3469638"/>
          </a:xfrm>
          <a:prstGeom prst="rect">
            <a:avLst/>
          </a:prstGeom>
        </p:spPr>
      </p:pic>
      <p:pic>
        <p:nvPicPr>
          <p:cNvPr id="12" name="Obraz 11" descr="Obraz zawierający osoba, mężczyzna, zewnętrzne, odzież&#10;&#10;Opis wygenerowany automatycznie">
            <a:extLst>
              <a:ext uri="{FF2B5EF4-FFF2-40B4-BE49-F238E27FC236}">
                <a16:creationId xmlns:a16="http://schemas.microsoft.com/office/drawing/2014/main" id="{51D5CDC7-1A80-466C-829F-5BC49D84A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708" y="2769437"/>
            <a:ext cx="2828997" cy="344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9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9319B42-4EAD-45A5-89C6-13A0049A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Tymczasowego Rząd Ludowej Republiki Polskiej</a:t>
            </a:r>
            <a:endParaRPr lang="pl-PL" sz="4000" u="sng" dirty="0"/>
          </a:p>
        </p:txBody>
      </p:sp>
      <p:sp>
        <p:nvSpPr>
          <p:cNvPr id="16" name="Symbol zastępczy zawartości 15">
            <a:extLst>
              <a:ext uri="{FF2B5EF4-FFF2-40B4-BE49-F238E27FC236}">
                <a16:creationId xmlns:a16="http://schemas.microsoft.com/office/drawing/2014/main" id="{F072DBE9-CFCF-43EA-BAEF-9A5C11A6B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            </a:t>
            </a:r>
            <a:r>
              <a:rPr lang="pl-PL" b="1" dirty="0"/>
              <a:t>Ignacy Daszyński                                    Stanisław Thugutt</a:t>
            </a:r>
          </a:p>
          <a:p>
            <a:pPr marL="0" indent="0">
              <a:buNone/>
            </a:pPr>
            <a:r>
              <a:rPr lang="pl-PL" dirty="0"/>
              <a:t>          </a:t>
            </a:r>
            <a:r>
              <a:rPr lang="pl-PL" sz="1800" dirty="0"/>
              <a:t>07.11.1918 – 11.11.1918  (4 dni)                                              11.11.1918 – 18.11.1918  (6 dni )</a:t>
            </a:r>
            <a:endParaRPr lang="pl-PL" dirty="0"/>
          </a:p>
        </p:txBody>
      </p:sp>
      <p:pic>
        <p:nvPicPr>
          <p:cNvPr id="19" name="Obraz 18" descr="Obraz zawierający osoba, zewnętrzne, budynek&#10;&#10;Opis wygenerowany automatycznie">
            <a:extLst>
              <a:ext uri="{FF2B5EF4-FFF2-40B4-BE49-F238E27FC236}">
                <a16:creationId xmlns:a16="http://schemas.microsoft.com/office/drawing/2014/main" id="{2071C55D-593A-4E69-946B-3AACD5390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4" y="3280256"/>
            <a:ext cx="2362199" cy="3061410"/>
          </a:xfrm>
          <a:prstGeom prst="rect">
            <a:avLst/>
          </a:prstGeom>
        </p:spPr>
      </p:pic>
      <p:pic>
        <p:nvPicPr>
          <p:cNvPr id="21" name="Obraz 20" descr="Obraz zawierający mężczyzna, osoba, ściana, krawat&#10;&#10;Opis wygenerowany automatycznie">
            <a:extLst>
              <a:ext uri="{FF2B5EF4-FFF2-40B4-BE49-F238E27FC236}">
                <a16:creationId xmlns:a16="http://schemas.microsoft.com/office/drawing/2014/main" id="{4F7D4740-8565-437C-AFF4-2F31F9735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50" y="3280256"/>
            <a:ext cx="2457752" cy="30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8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35632-DBFC-44B1-AF29-7C449804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1" y="365126"/>
            <a:ext cx="11425562" cy="1144588"/>
          </a:xfrm>
        </p:spPr>
        <p:txBody>
          <a:bodyPr>
            <a:normAutofit/>
          </a:bodyPr>
          <a:lstStyle/>
          <a:p>
            <a:r>
              <a:rPr lang="pl-PL" sz="2400" b="1" dirty="0"/>
              <a:t>   Edward Babiuch (PZPR)                  Józef Pińkowski  (PZPR)                Wojciech Jaruzelski (PZPR)        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649829-7E28-42A9-A4AF-B1C8AC7E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2" y="1825625"/>
            <a:ext cx="113279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18.02.1980 – 24.08.1980  (144 dni)                          05.11.1980 – 11.02.1981 (171 dni)                       11.02.1981 – 06.11.1985 (1729 dni)</a:t>
            </a:r>
          </a:p>
        </p:txBody>
      </p:sp>
      <p:pic>
        <p:nvPicPr>
          <p:cNvPr id="5" name="Obraz 4" descr="Obraz zawierający mężczyzna, osoba, zdjęcie, kostium&#10;&#10;Opis wygenerowany automatycznie">
            <a:extLst>
              <a:ext uri="{FF2B5EF4-FFF2-40B4-BE49-F238E27FC236}">
                <a16:creationId xmlns:a16="http://schemas.microsoft.com/office/drawing/2014/main" id="{96A58D27-597F-4FC9-8C0A-03691220D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6" y="2793496"/>
            <a:ext cx="2828997" cy="3421574"/>
          </a:xfrm>
          <a:prstGeom prst="rect">
            <a:avLst/>
          </a:prstGeom>
        </p:spPr>
      </p:pic>
      <p:pic>
        <p:nvPicPr>
          <p:cNvPr id="8" name="Obraz 7" descr="Obraz zawierający osoba, ściana, zdjęcie, mężczyzna&#10;&#10;Opis wygenerowany automatycznie">
            <a:extLst>
              <a:ext uri="{FF2B5EF4-FFF2-40B4-BE49-F238E27FC236}">
                <a16:creationId xmlns:a16="http://schemas.microsoft.com/office/drawing/2014/main" id="{A5B73826-3071-4939-B356-579CE4259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01" y="2793496"/>
            <a:ext cx="2828998" cy="3433611"/>
          </a:xfrm>
          <a:prstGeom prst="rect">
            <a:avLst/>
          </a:prstGeom>
        </p:spPr>
      </p:pic>
      <p:pic>
        <p:nvPicPr>
          <p:cNvPr id="11" name="Obraz 10" descr="Obraz zawierający osoba, mężczyzna, mundur wojskowy, odzież&#10;&#10;Opis wygenerowany automatycznie">
            <a:extLst>
              <a:ext uri="{FF2B5EF4-FFF2-40B4-BE49-F238E27FC236}">
                <a16:creationId xmlns:a16="http://schemas.microsoft.com/office/drawing/2014/main" id="{B018D1C9-C81B-4130-819C-223906974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096" y="2800465"/>
            <a:ext cx="2828996" cy="342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0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35632-DBFC-44B1-AF29-7C449804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1" y="365126"/>
            <a:ext cx="11425562" cy="1144588"/>
          </a:xfrm>
        </p:spPr>
        <p:txBody>
          <a:bodyPr>
            <a:normAutofit/>
          </a:bodyPr>
          <a:lstStyle/>
          <a:p>
            <a:r>
              <a:rPr lang="pl-PL" sz="2400" b="1" dirty="0"/>
              <a:t>Zbigniew Messner (PZPR)              Mieczysław Rakowski (PZPR)          Czesław Kiszczak (PZPR) 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649829-7E28-42A9-A4AF-B1C8AC7E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1825625"/>
            <a:ext cx="115143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  06.11.1985 -27.09.1988  (1117 dni)                         27.09.1988 – 02.08.1989  (309 dni)                            02.08.1989 – 24.12.1989  (22 dni)</a:t>
            </a:r>
          </a:p>
          <a:p>
            <a:pPr marL="0" indent="0">
              <a:buNone/>
            </a:pPr>
            <a:r>
              <a:rPr lang="pl-PL" sz="1600" dirty="0"/>
              <a:t>                                                                                                                                                                                                    nie utworzył Rządu</a:t>
            </a:r>
          </a:p>
        </p:txBody>
      </p:sp>
      <p:pic>
        <p:nvPicPr>
          <p:cNvPr id="6" name="Obraz 5" descr="Obraz zawierający mężczyzna, osoba, kostium, krawat&#10;&#10;Opis wygenerowany automatycznie">
            <a:extLst>
              <a:ext uri="{FF2B5EF4-FFF2-40B4-BE49-F238E27FC236}">
                <a16:creationId xmlns:a16="http://schemas.microsoft.com/office/drawing/2014/main" id="{87025428-55AE-42FD-B531-C8701C631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4" y="2800465"/>
            <a:ext cx="2827694" cy="3426642"/>
          </a:xfrm>
          <a:prstGeom prst="rect">
            <a:avLst/>
          </a:prstGeom>
        </p:spPr>
      </p:pic>
      <p:pic>
        <p:nvPicPr>
          <p:cNvPr id="9" name="Obraz 8" descr="Obraz zawierający osoba, mężczyzna, odzież, wewnątrz&#10;&#10;Opis wygenerowany automatycznie">
            <a:extLst>
              <a:ext uri="{FF2B5EF4-FFF2-40B4-BE49-F238E27FC236}">
                <a16:creationId xmlns:a16="http://schemas.microsoft.com/office/drawing/2014/main" id="{50D19EE1-0893-467A-AF44-581F6CD5B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25" y="2800465"/>
            <a:ext cx="2827693" cy="3426642"/>
          </a:xfrm>
          <a:prstGeom prst="rect">
            <a:avLst/>
          </a:prstGeom>
        </p:spPr>
      </p:pic>
      <p:pic>
        <p:nvPicPr>
          <p:cNvPr id="12" name="Obraz 11" descr="Obraz zawierający mężczyzna, osoba, kostium, mundur wojskowy&#10;&#10;Opis wygenerowany automatycznie">
            <a:extLst>
              <a:ext uri="{FF2B5EF4-FFF2-40B4-BE49-F238E27FC236}">
                <a16:creationId xmlns:a16="http://schemas.microsoft.com/office/drawing/2014/main" id="{20AF2392-CA49-41E1-A487-E1ABE0018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095" y="2800465"/>
            <a:ext cx="2827693" cy="342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5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9319B42-4EAD-45A5-89C6-13A0049A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u="sng" dirty="0"/>
              <a:t>III Rzeczpospolita  od 1989 roku</a:t>
            </a:r>
          </a:p>
        </p:txBody>
      </p:sp>
      <p:sp>
        <p:nvSpPr>
          <p:cNvPr id="16" name="Symbol zastępczy zawartości 15">
            <a:extLst>
              <a:ext uri="{FF2B5EF4-FFF2-40B4-BE49-F238E27FC236}">
                <a16:creationId xmlns:a16="http://schemas.microsoft.com/office/drawing/2014/main" id="{F072DBE9-CFCF-43EA-BAEF-9A5C11A6B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544" y="1825625"/>
            <a:ext cx="580525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 </a:t>
            </a:r>
            <a:r>
              <a:rPr lang="pl-PL" b="1" dirty="0"/>
              <a:t>Tadeusz Mazowiecki  (KO „S”)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Ostatni premier Rady Ministrów PRL  </a:t>
            </a:r>
          </a:p>
          <a:p>
            <a:pPr marL="0" indent="0" algn="ctr">
              <a:buNone/>
            </a:pPr>
            <a:r>
              <a:rPr lang="pl-PL" sz="2400" dirty="0"/>
              <a:t>Pierwszy Premier III Rzeczpospolitej </a:t>
            </a:r>
          </a:p>
          <a:p>
            <a:pPr marL="0" indent="0" algn="ctr">
              <a:buNone/>
            </a:pPr>
            <a:r>
              <a:rPr lang="pl-PL" dirty="0"/>
              <a:t> </a:t>
            </a:r>
          </a:p>
          <a:p>
            <a:r>
              <a:rPr lang="pl-PL" dirty="0"/>
              <a:t>24.08.1989 – 04.01.1991 (498 dni)</a:t>
            </a:r>
          </a:p>
          <a:p>
            <a:pPr marL="0" indent="0">
              <a:buNone/>
            </a:pPr>
            <a:r>
              <a:rPr lang="pl-PL" dirty="0"/>
              <a:t>                                                                                    </a:t>
            </a:r>
            <a:endParaRPr lang="pl-PL" b="1" dirty="0"/>
          </a:p>
        </p:txBody>
      </p:sp>
      <p:pic>
        <p:nvPicPr>
          <p:cNvPr id="3" name="Obraz 2" descr="Obraz zawierający osoba, mężczyzna, zdjęcie, czarny&#10;&#10;Opis wygenerowany automatycznie">
            <a:extLst>
              <a:ext uri="{FF2B5EF4-FFF2-40B4-BE49-F238E27FC236}">
                <a16:creationId xmlns:a16="http://schemas.microsoft.com/office/drawing/2014/main" id="{07702168-7748-4EC4-9ED7-7223D5C94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5052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2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35632-DBFC-44B1-AF29-7C449804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1" y="365126"/>
            <a:ext cx="11425562" cy="1144588"/>
          </a:xfrm>
        </p:spPr>
        <p:txBody>
          <a:bodyPr>
            <a:normAutofit/>
          </a:bodyPr>
          <a:lstStyle/>
          <a:p>
            <a:r>
              <a:rPr lang="pl-PL" sz="2400" b="1" dirty="0"/>
              <a:t>Jan Krzysztof Bielecki (KLD)              Jan Olszewski  (PC)                          Waldemar Pawlak (PSL)                      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649829-7E28-42A9-A4AF-B1C8AC7E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1825625"/>
            <a:ext cx="115143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    04.01.1991 – 06.12.1991 (336 dni)                         06.12.1991 – 06.06.1992  (182 dni)                          05.06.1992 – 10.07.1992 (35 dni)</a:t>
            </a:r>
          </a:p>
          <a:p>
            <a:pPr marL="0" indent="0">
              <a:buNone/>
            </a:pPr>
            <a:r>
              <a:rPr lang="pl-PL" sz="1600" dirty="0"/>
              <a:t>                                                                                                                                                                                    26.10.1993 – 07.03.1995 (496 dni)</a:t>
            </a:r>
          </a:p>
        </p:txBody>
      </p:sp>
      <p:pic>
        <p:nvPicPr>
          <p:cNvPr id="5" name="Obraz 4" descr="Obraz zawierający mężczyzna, osoba, kostium, odzież&#10;&#10;Opis wygenerowany automatycznie">
            <a:extLst>
              <a:ext uri="{FF2B5EF4-FFF2-40B4-BE49-F238E27FC236}">
                <a16:creationId xmlns:a16="http://schemas.microsoft.com/office/drawing/2014/main" id="{346E005D-1A9F-4FCA-9CF8-6CCA8E1B6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12" y="2800465"/>
            <a:ext cx="2600084" cy="3376498"/>
          </a:xfrm>
          <a:prstGeom prst="rect">
            <a:avLst/>
          </a:prstGeom>
        </p:spPr>
      </p:pic>
      <p:pic>
        <p:nvPicPr>
          <p:cNvPr id="8" name="Obraz 7" descr="Obraz zawierający osoba, mężczyzna, ściana, krawat&#10;&#10;Opis wygenerowany automatycznie">
            <a:extLst>
              <a:ext uri="{FF2B5EF4-FFF2-40B4-BE49-F238E27FC236}">
                <a16:creationId xmlns:a16="http://schemas.microsoft.com/office/drawing/2014/main" id="{C1E84EFE-0874-4388-B4D0-C727650D2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028" y="2800465"/>
            <a:ext cx="2714335" cy="3360646"/>
          </a:xfrm>
          <a:prstGeom prst="rect">
            <a:avLst/>
          </a:prstGeom>
        </p:spPr>
      </p:pic>
      <p:pic>
        <p:nvPicPr>
          <p:cNvPr id="11" name="Obraz 10" descr="Obraz zawierający osoba, krawat, mężczyzna, kostium&#10;&#10;Opis wygenerowany automatycznie">
            <a:extLst>
              <a:ext uri="{FF2B5EF4-FFF2-40B4-BE49-F238E27FC236}">
                <a16:creationId xmlns:a16="http://schemas.microsoft.com/office/drawing/2014/main" id="{68D2DE6A-70A8-46FF-87E9-0B3EC67FC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095" y="2800465"/>
            <a:ext cx="2787826" cy="337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3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D0C5EB8-B224-4B09-BC39-71344BDA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  </a:t>
            </a:r>
            <a:r>
              <a:rPr lang="pl-PL" sz="4400" b="1" dirty="0"/>
              <a:t>Hanna Suchocka (UD)</a:t>
            </a:r>
            <a:endParaRPr lang="en-US" sz="4400" b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5ACCB621-C1F4-4617-A693-E40516630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6097" y="2438400"/>
            <a:ext cx="5825823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l-PL" sz="2000" dirty="0"/>
              <a:t> </a:t>
            </a:r>
          </a:p>
          <a:p>
            <a:pPr algn="ctr"/>
            <a:r>
              <a:rPr lang="pl-PL" sz="2400" dirty="0"/>
              <a:t>Pierwsza kobieta na stanowisku Premiera </a:t>
            </a:r>
          </a:p>
          <a:p>
            <a:pPr algn="ctr"/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10.07.1992 – 26.10.1993 (472 dni)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r>
              <a:rPr lang="pl-PL" sz="2400" dirty="0"/>
              <a:t>Godło Rzeczpospolitej Polskiej</a:t>
            </a:r>
            <a:endParaRPr lang="en-US" sz="2000" dirty="0"/>
          </a:p>
        </p:txBody>
      </p:sp>
      <p:pic>
        <p:nvPicPr>
          <p:cNvPr id="3" name="Obraz 2" descr="Obraz zawierający osoba, ściana, wewnątrz, krawat&#10;&#10;Opis wygenerowany automatycznie">
            <a:extLst>
              <a:ext uri="{FF2B5EF4-FFF2-40B4-BE49-F238E27FC236}">
                <a16:creationId xmlns:a16="http://schemas.microsoft.com/office/drawing/2014/main" id="{0246DFF5-1ECC-4464-AD7B-643E959AC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970145" cy="685799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E07AB51-CB87-40E0-8392-8087941E2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23" y="4778774"/>
            <a:ext cx="1666046" cy="19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4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35632-DBFC-44B1-AF29-7C449804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1" y="365126"/>
            <a:ext cx="11425562" cy="1144588"/>
          </a:xfrm>
        </p:spPr>
        <p:txBody>
          <a:bodyPr>
            <a:normAutofit/>
          </a:bodyPr>
          <a:lstStyle/>
          <a:p>
            <a:r>
              <a:rPr lang="pl-PL" sz="2400" b="1" dirty="0"/>
              <a:t>  Józef Oleksy (SLD, SdRP)         Włodzimierz Cimoszewicz (SLD)                Jerzy Buzek (AWS, RS)                    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649829-7E28-42A9-A4AF-B1C8AC7E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1825625"/>
            <a:ext cx="115143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      07.03.1995 – 07.02.1996 (337 dni)                      07.02.1996 – 31.10.1997 (632 dni)                           31.10.1997 – 19.10.2001 (1449 dni)</a:t>
            </a:r>
          </a:p>
        </p:txBody>
      </p:sp>
      <p:pic>
        <p:nvPicPr>
          <p:cNvPr id="6" name="Obraz 5" descr="Obraz zawierający osoba, mężczyzna, krawat, ściana&#10;&#10;Opis wygenerowany automatycznie">
            <a:extLst>
              <a:ext uri="{FF2B5EF4-FFF2-40B4-BE49-F238E27FC236}">
                <a16:creationId xmlns:a16="http://schemas.microsoft.com/office/drawing/2014/main" id="{F4957C1B-652F-4D2F-915A-5F1E9D276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34" y="2800466"/>
            <a:ext cx="2560826" cy="3376497"/>
          </a:xfrm>
          <a:prstGeom prst="rect">
            <a:avLst/>
          </a:prstGeom>
        </p:spPr>
      </p:pic>
      <p:pic>
        <p:nvPicPr>
          <p:cNvPr id="9" name="Obraz 8" descr="Obraz zawierający osoba, kostium, ściana, mężczyzna&#10;&#10;Opis wygenerowany automatycznie">
            <a:extLst>
              <a:ext uri="{FF2B5EF4-FFF2-40B4-BE49-F238E27FC236}">
                <a16:creationId xmlns:a16="http://schemas.microsoft.com/office/drawing/2014/main" id="{CB101674-DEB0-41AF-903A-52035A933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40" y="2800467"/>
            <a:ext cx="2560826" cy="3376496"/>
          </a:xfrm>
          <a:prstGeom prst="rect">
            <a:avLst/>
          </a:prstGeom>
        </p:spPr>
      </p:pic>
      <p:pic>
        <p:nvPicPr>
          <p:cNvPr id="12" name="Obraz 11" descr="Obraz zawierający osoba, mężczyzna, krawat, wewnątrz&#10;&#10;Opis wygenerowany automatycznie">
            <a:extLst>
              <a:ext uri="{FF2B5EF4-FFF2-40B4-BE49-F238E27FC236}">
                <a16:creationId xmlns:a16="http://schemas.microsoft.com/office/drawing/2014/main" id="{C2DF5F73-EE25-4C70-9DDF-17FE0D5C8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41" y="2800467"/>
            <a:ext cx="2560825" cy="33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6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35632-DBFC-44B1-AF29-7C449804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1" y="365126"/>
            <a:ext cx="11425562" cy="1144588"/>
          </a:xfrm>
        </p:spPr>
        <p:txBody>
          <a:bodyPr>
            <a:normAutofit/>
          </a:bodyPr>
          <a:lstStyle/>
          <a:p>
            <a:r>
              <a:rPr lang="pl-PL" sz="2400" b="1" dirty="0"/>
              <a:t>  Leszek Miller (SLD)                          Marek Belka (SLD)                    Kazimierz Marcinkiewicz (PiS)    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649829-7E28-42A9-A4AF-B1C8AC7E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1825625"/>
            <a:ext cx="115143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  19.10.2001 – 02.05.2004 (926 dni)                         02.05.2004 – 31.10.2005 (547 dni)                     31.10.2005 – 14.07.2006  (256 dni)</a:t>
            </a:r>
          </a:p>
        </p:txBody>
      </p:sp>
      <p:pic>
        <p:nvPicPr>
          <p:cNvPr id="8" name="Obraz 7" descr="Obraz zawierający osoba, wewnątrz, mężczyzna, kostium&#10;&#10;Opis wygenerowany automatycznie">
            <a:extLst>
              <a:ext uri="{FF2B5EF4-FFF2-40B4-BE49-F238E27FC236}">
                <a16:creationId xmlns:a16="http://schemas.microsoft.com/office/drawing/2014/main" id="{C4B5AFF9-8899-4BC9-92F7-2AC67A66D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46" y="2801036"/>
            <a:ext cx="2560825" cy="3375357"/>
          </a:xfrm>
          <a:prstGeom prst="rect">
            <a:avLst/>
          </a:prstGeom>
        </p:spPr>
      </p:pic>
      <p:pic>
        <p:nvPicPr>
          <p:cNvPr id="14" name="Obraz 13" descr="Obraz zawierający mężczyzna, osoba, kostium, wewnątrz&#10;&#10;Opis wygenerowany automatycznie">
            <a:extLst>
              <a:ext uri="{FF2B5EF4-FFF2-40B4-BE49-F238E27FC236}">
                <a16:creationId xmlns:a16="http://schemas.microsoft.com/office/drawing/2014/main" id="{525D04FF-DCC1-4F4B-B49A-B9686E795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6" y="2801036"/>
            <a:ext cx="2693288" cy="3374089"/>
          </a:xfrm>
          <a:prstGeom prst="rect">
            <a:avLst/>
          </a:prstGeom>
        </p:spPr>
      </p:pic>
      <p:pic>
        <p:nvPicPr>
          <p:cNvPr id="18" name="Obraz 17" descr="Obraz zawierający osoba, mężczyzna, krawat, wewnątrz&#10;&#10;Opis wygenerowany automatycznie">
            <a:extLst>
              <a:ext uri="{FF2B5EF4-FFF2-40B4-BE49-F238E27FC236}">
                <a16:creationId xmlns:a16="http://schemas.microsoft.com/office/drawing/2014/main" id="{31C8A0E3-1817-4A6B-AFE0-FBE7D21E2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296" y="2801036"/>
            <a:ext cx="2560825" cy="33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3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35632-DBFC-44B1-AF29-7C449804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1" y="365126"/>
            <a:ext cx="11425562" cy="1144588"/>
          </a:xfrm>
        </p:spPr>
        <p:txBody>
          <a:bodyPr>
            <a:normAutofit/>
          </a:bodyPr>
          <a:lstStyle/>
          <a:p>
            <a:r>
              <a:rPr lang="pl-PL" sz="2400" b="1" dirty="0"/>
              <a:t> Jarosław Kaczyński (PiS)                    Donald Tusk (PO)                               Ewa Kopacz (PO)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649829-7E28-42A9-A4AF-B1C8AC7E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1825625"/>
            <a:ext cx="115143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14.07.2006 – 16.11.2007 (490 dni)                     16.11.2007 – 22.09.2014 (2502 dni)                            22.09.2014 – 16.11.2015 (420 dni)</a:t>
            </a:r>
          </a:p>
        </p:txBody>
      </p:sp>
      <p:pic>
        <p:nvPicPr>
          <p:cNvPr id="9" name="Obraz 8" descr="Obraz zawierający osoba, kostium, mężczyzna, krawat&#10;&#10;Opis wygenerowany automatycznie">
            <a:extLst>
              <a:ext uri="{FF2B5EF4-FFF2-40B4-BE49-F238E27FC236}">
                <a16:creationId xmlns:a16="http://schemas.microsoft.com/office/drawing/2014/main" id="{E91B0286-6954-40A4-8EAF-C174C34BA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48" y="2801036"/>
            <a:ext cx="2560826" cy="3374089"/>
          </a:xfrm>
          <a:prstGeom prst="rect">
            <a:avLst/>
          </a:prstGeom>
        </p:spPr>
      </p:pic>
      <p:pic>
        <p:nvPicPr>
          <p:cNvPr id="12" name="Obraz 11" descr="Obraz zawierający osoba, mężczyzna, wewnątrz, ściana&#10;&#10;Opis wygenerowany automatycznie">
            <a:extLst>
              <a:ext uri="{FF2B5EF4-FFF2-40B4-BE49-F238E27FC236}">
                <a16:creationId xmlns:a16="http://schemas.microsoft.com/office/drawing/2014/main" id="{BAC52A37-D301-4855-B8C8-7499C23BF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56" y="2801933"/>
            <a:ext cx="2560826" cy="3373191"/>
          </a:xfrm>
          <a:prstGeom prst="rect">
            <a:avLst/>
          </a:prstGeom>
        </p:spPr>
      </p:pic>
      <p:pic>
        <p:nvPicPr>
          <p:cNvPr id="14" name="Obraz 13" descr="Obraz zawierający osoba, wewnątrz, mężczyzna, okulary&#10;&#10;Opis wygenerowany automatycznie">
            <a:extLst>
              <a:ext uri="{FF2B5EF4-FFF2-40B4-BE49-F238E27FC236}">
                <a16:creationId xmlns:a16="http://schemas.microsoft.com/office/drawing/2014/main" id="{D168C94A-2142-4C1D-8402-DDEB12569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931" y="2801035"/>
            <a:ext cx="2560826" cy="337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2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37A0FF6-7440-45F6-9792-1CDB6D0AA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992"/>
          </a:xfrm>
        </p:spPr>
        <p:txBody>
          <a:bodyPr>
            <a:normAutofit/>
          </a:bodyPr>
          <a:lstStyle/>
          <a:p>
            <a:r>
              <a:rPr lang="pl-PL" sz="2800" dirty="0"/>
              <a:t>       Beata Szydło                                            Mateusz Morawiecki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3D051B3D-0519-41A6-9F37-9EE21B92D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1625"/>
            <a:ext cx="5181600" cy="4605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16.11.2015 – 11.12.2017 (756 dni)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ED84E52B-D253-4370-AFEC-5C06425FE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8430" y="1621632"/>
            <a:ext cx="4549140" cy="4605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        11.12.2017 – do dziś</a:t>
            </a:r>
          </a:p>
        </p:txBody>
      </p:sp>
      <p:pic>
        <p:nvPicPr>
          <p:cNvPr id="3" name="Obraz 2" descr="Obraz zawierający osoba, ściana, wewnątrz, kobieta&#10;&#10;Opis wygenerowany automatycznie">
            <a:extLst>
              <a:ext uri="{FF2B5EF4-FFF2-40B4-BE49-F238E27FC236}">
                <a16:creationId xmlns:a16="http://schemas.microsoft.com/office/drawing/2014/main" id="{2533ECE5-02D8-4C96-B1B0-CB600936D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30" y="2177075"/>
            <a:ext cx="3014787" cy="4119261"/>
          </a:xfrm>
          <a:prstGeom prst="rect">
            <a:avLst/>
          </a:prstGeom>
        </p:spPr>
      </p:pic>
      <p:pic>
        <p:nvPicPr>
          <p:cNvPr id="6" name="Obraz 5" descr="Obraz zawierający osoba, mężczyzna, kostium, krawat&#10;&#10;Opis wygenerowany automatycznie">
            <a:extLst>
              <a:ext uri="{FF2B5EF4-FFF2-40B4-BE49-F238E27FC236}">
                <a16:creationId xmlns:a16="http://schemas.microsoft.com/office/drawing/2014/main" id="{7A447D8E-9B54-49B0-BD88-F4F6D71A3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35" y="2227067"/>
            <a:ext cx="3551383" cy="406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7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35632-DBFC-44B1-AF29-7C449804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177"/>
            <a:ext cx="10515600" cy="800184"/>
          </a:xfrm>
        </p:spPr>
        <p:txBody>
          <a:bodyPr>
            <a:normAutofit/>
          </a:bodyPr>
          <a:lstStyle/>
          <a:p>
            <a:r>
              <a:rPr lang="pl-PL" sz="2400" b="1" dirty="0"/>
              <a:t>Jędrzej Moraczewski                   Ignacy Jan Paderewski                      Leopold Skulski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649829-7E28-42A9-A4AF-B1C8AC7E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1825625"/>
            <a:ext cx="110882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 17.11.1918 – 16.01.1919 (60 dni)                            16.01.1919 – 27.11.1919 (313 dni)                            13.12.1919 – 09.06.1920</a:t>
            </a:r>
          </a:p>
        </p:txBody>
      </p:sp>
      <p:pic>
        <p:nvPicPr>
          <p:cNvPr id="5" name="Obraz 4" descr="Obraz zawierający osoba, mężczyzna, ściana, wewnątrz&#10;&#10;Opis wygenerowany automatycznie">
            <a:extLst>
              <a:ext uri="{FF2B5EF4-FFF2-40B4-BE49-F238E27FC236}">
                <a16:creationId xmlns:a16="http://schemas.microsoft.com/office/drawing/2014/main" id="{1F223336-BD8F-4C15-BA02-8C3D3542F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9" y="2588551"/>
            <a:ext cx="2862072" cy="3456432"/>
          </a:xfrm>
          <a:prstGeom prst="rect">
            <a:avLst/>
          </a:prstGeom>
        </p:spPr>
      </p:pic>
      <p:pic>
        <p:nvPicPr>
          <p:cNvPr id="7" name="Obraz 6" descr="Obraz zawierający mężczyzna, osoba, kapelusz, noszenie&#10;&#10;Opis wygenerowany automatycznie">
            <a:extLst>
              <a:ext uri="{FF2B5EF4-FFF2-40B4-BE49-F238E27FC236}">
                <a16:creationId xmlns:a16="http://schemas.microsoft.com/office/drawing/2014/main" id="{0CE076E3-596E-4F4F-B99F-A640BFCEC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64" y="2588551"/>
            <a:ext cx="2778067" cy="3456432"/>
          </a:xfrm>
          <a:prstGeom prst="rect">
            <a:avLst/>
          </a:prstGeom>
        </p:spPr>
      </p:pic>
      <p:pic>
        <p:nvPicPr>
          <p:cNvPr id="9" name="Obraz 8" descr="Obraz zawierający osoba, mężczyzna, ściana, kostium&#10;&#10;Opis wygenerowany automatycznie">
            <a:extLst>
              <a:ext uri="{FF2B5EF4-FFF2-40B4-BE49-F238E27FC236}">
                <a16:creationId xmlns:a16="http://schemas.microsoft.com/office/drawing/2014/main" id="{F3B2BEA2-9EE3-431E-BBEE-59D2792E1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651" y="2588551"/>
            <a:ext cx="2778066" cy="346123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5A9881A8-3174-4AA1-B7EE-46E0512B112D}"/>
              </a:ext>
            </a:extLst>
          </p:cNvPr>
          <p:cNvSpPr/>
          <p:nvPr/>
        </p:nvSpPr>
        <p:spPr>
          <a:xfrm>
            <a:off x="2787980" y="2248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600" b="1" u="sng" dirty="0"/>
              <a:t>II </a:t>
            </a:r>
            <a:r>
              <a:rPr lang="pl-PL" sz="3600" b="1" u="sng" dirty="0">
                <a:latin typeface="+mj-lt"/>
              </a:rPr>
              <a:t>Rzeczpospolita </a:t>
            </a:r>
            <a:r>
              <a:rPr lang="pl-PL" sz="3600" b="1" u="sng" dirty="0"/>
              <a:t> </a:t>
            </a:r>
            <a:endParaRPr lang="pl-PL" sz="3600" u="sng" dirty="0"/>
          </a:p>
        </p:txBody>
      </p:sp>
    </p:spTree>
    <p:extLst>
      <p:ext uri="{BB962C8B-B14F-4D97-AF65-F5344CB8AC3E}">
        <p14:creationId xmlns:p14="http://schemas.microsoft.com/office/powerpoint/2010/main" val="96896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D0C5EB8-B224-4B09-BC39-71344BDA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/>
              <a:t>Wincenty Witos</a:t>
            </a:r>
          </a:p>
        </p:txBody>
      </p:sp>
      <p:pic>
        <p:nvPicPr>
          <p:cNvPr id="8" name="Symbol zastępczy obrazu 7" descr="Obraz zawierający mężczyzna, ściana, osoba, zdjęcie&#10;&#10;Opis wygenerowany automatycznie">
            <a:extLst>
              <a:ext uri="{FF2B5EF4-FFF2-40B4-BE49-F238E27FC236}">
                <a16:creationId xmlns:a16="http://schemas.microsoft.com/office/drawing/2014/main" id="{D78BB36A-8D83-4747-BF20-4A70524181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r="708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5ACCB621-C1F4-4617-A693-E40516630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000" dirty="0"/>
              <a:t> 10.06.1920 – 23.06.1920   (13 dni) – </a:t>
            </a:r>
            <a:r>
              <a:rPr lang="en-US" sz="2000" dirty="0" err="1"/>
              <a:t>nie</a:t>
            </a:r>
            <a:r>
              <a:rPr lang="en-US" sz="2000" dirty="0"/>
              <a:t> </a:t>
            </a:r>
            <a:r>
              <a:rPr lang="en-US" sz="2000" dirty="0" err="1"/>
              <a:t>utworzył</a:t>
            </a:r>
            <a:r>
              <a:rPr lang="en-US" sz="2000" dirty="0"/>
              <a:t> </a:t>
            </a:r>
            <a:r>
              <a:rPr lang="en-US" sz="2000" dirty="0" err="1"/>
              <a:t>Rządu</a:t>
            </a:r>
            <a:endParaRPr lang="en-US" sz="2000" dirty="0"/>
          </a:p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000" dirty="0"/>
              <a:t> 24.10.1920 – 13.09.1921   (416 dni)</a:t>
            </a:r>
          </a:p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000" dirty="0"/>
              <a:t> 28.05.1923 – 14.12.1923   (200 dni)</a:t>
            </a:r>
          </a:p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000" dirty="0"/>
              <a:t> 10.05.1926 – 14.05.1923    (4 dni)</a:t>
            </a:r>
            <a:endParaRPr lang="pl-PL" sz="2000" dirty="0"/>
          </a:p>
          <a:p>
            <a:pPr marL="57150" indent="-22860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57150" indent="-22860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57150" indent="-22860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57150" indent="-228600">
              <a:buFont typeface="Arial" panose="020B0604020202020204" pitchFamily="34" charset="0"/>
              <a:buChar char="•"/>
            </a:pPr>
            <a:endParaRPr lang="pl-PL" sz="2000" dirty="0"/>
          </a:p>
          <a:p>
            <a:r>
              <a:rPr lang="pl-PL" sz="2000" dirty="0"/>
              <a:t>Godło II rzeczpospolitej Polskiej 1919 -1927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7080F49-CD90-47C6-974C-8658F4B48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78" y="4815554"/>
            <a:ext cx="1718444" cy="179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3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37A0FF6-7440-45F6-9792-1CDB6D0AA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Władysław Grabski  </a:t>
            </a:r>
            <a:r>
              <a:rPr lang="pl-PL" sz="3200" dirty="0"/>
              <a:t>                            </a:t>
            </a:r>
            <a:r>
              <a:rPr lang="pl-PL" sz="3200" b="1" dirty="0"/>
              <a:t>Antoni Ponikowski</a:t>
            </a:r>
            <a:endParaRPr lang="pl-PL" sz="3200" dirty="0"/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3D051B3D-0519-41A6-9F37-9EE21B92D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1625"/>
            <a:ext cx="5181600" cy="4605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27.06.1920 – 24.07.1920  (27 dni)</a:t>
            </a:r>
          </a:p>
          <a:p>
            <a:pPr marL="0" indent="0">
              <a:buNone/>
            </a:pPr>
            <a:r>
              <a:rPr lang="pl-PL" sz="2000" dirty="0"/>
              <a:t>19.12.1923 – 14.11.1925  (696 dni)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ED84E52B-D253-4370-AFEC-5C06425FE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8430" y="1621632"/>
            <a:ext cx="4549140" cy="4605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19.09.1921 – 05.03.1922  (167 dni)</a:t>
            </a:r>
          </a:p>
          <a:p>
            <a:pPr marL="0" indent="0">
              <a:buNone/>
            </a:pPr>
            <a:r>
              <a:rPr lang="pl-PL" sz="2000" dirty="0"/>
              <a:t>10.03.1922 – 06.03.1922   (88 dni)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16" name="Obraz 15" descr="Obraz zawierający mężczyzna, osoba, zdjęcie, odzież&#10;&#10;Opis wygenerowany automatycznie">
            <a:extLst>
              <a:ext uri="{FF2B5EF4-FFF2-40B4-BE49-F238E27FC236}">
                <a16:creationId xmlns:a16="http://schemas.microsoft.com/office/drawing/2014/main" id="{48183EB0-8B2B-4A9A-B81A-D8BF7A590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30" y="2577493"/>
            <a:ext cx="2852445" cy="3839598"/>
          </a:xfrm>
          <a:prstGeom prst="rect">
            <a:avLst/>
          </a:prstGeom>
        </p:spPr>
      </p:pic>
      <p:pic>
        <p:nvPicPr>
          <p:cNvPr id="18" name="Obraz 17" descr="Obraz zawierający osoba, mężczyzna, zdjęcie, kostium&#10;&#10;Opis wygenerowany automatycznie">
            <a:extLst>
              <a:ext uri="{FF2B5EF4-FFF2-40B4-BE49-F238E27FC236}">
                <a16:creationId xmlns:a16="http://schemas.microsoft.com/office/drawing/2014/main" id="{841882B9-2D1C-4A6D-A762-2C27F5018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20" y="2577492"/>
            <a:ext cx="2852445" cy="38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7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35632-DBFC-44B1-AF29-7C449804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3" y="365126"/>
            <a:ext cx="11088210" cy="797850"/>
          </a:xfrm>
        </p:spPr>
        <p:txBody>
          <a:bodyPr>
            <a:normAutofit fontScale="90000"/>
          </a:bodyPr>
          <a:lstStyle/>
          <a:p>
            <a:r>
              <a:rPr lang="pl-PL" sz="2400" b="1" dirty="0"/>
              <a:t>    </a:t>
            </a:r>
            <a:r>
              <a:rPr lang="pl-PL" sz="3100" b="1" dirty="0"/>
              <a:t>Artur Śliwiński</a:t>
            </a:r>
            <a:r>
              <a:rPr lang="pl-PL" sz="2800" b="1" dirty="0"/>
              <a:t>                               </a:t>
            </a:r>
            <a:r>
              <a:rPr lang="pl-PL" sz="3100" b="1" dirty="0"/>
              <a:t>Julian Nowak</a:t>
            </a:r>
            <a:r>
              <a:rPr lang="pl-PL" sz="2800" b="1" dirty="0"/>
              <a:t>                         </a:t>
            </a:r>
            <a:r>
              <a:rPr lang="pl-PL" sz="3100" b="1" dirty="0"/>
              <a:t>Aleksander Skrzyński</a:t>
            </a:r>
            <a:r>
              <a:rPr lang="pl-PL" sz="2800" b="1" dirty="0"/>
              <a:t> </a:t>
            </a:r>
            <a:endParaRPr lang="pl-PL" sz="24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649829-7E28-42A9-A4AF-B1C8AC7E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1834503"/>
            <a:ext cx="110882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  28.06.1922 – 07.07.1922  (9dni)                           31.07.1922 – 14.12.1922  (136 dni)                         20.11.1925 – 05.05.1926 (166 dni)</a:t>
            </a:r>
          </a:p>
        </p:txBody>
      </p:sp>
      <p:pic>
        <p:nvPicPr>
          <p:cNvPr id="6" name="Obraz 5" descr="Obraz zawierający osoba, płot, mężczyzna, odzież&#10;&#10;Opis wygenerowany automatycznie">
            <a:extLst>
              <a:ext uri="{FF2B5EF4-FFF2-40B4-BE49-F238E27FC236}">
                <a16:creationId xmlns:a16="http://schemas.microsoft.com/office/drawing/2014/main" id="{0AC09FD6-3738-4B3A-8221-D5CB31033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6" y="2583749"/>
            <a:ext cx="2849411" cy="3464838"/>
          </a:xfrm>
          <a:prstGeom prst="rect">
            <a:avLst/>
          </a:prstGeom>
        </p:spPr>
      </p:pic>
      <p:pic>
        <p:nvPicPr>
          <p:cNvPr id="10" name="Obraz 9" descr="Obraz zawierający mężczyzna, osoba, kostium, zdjęcie&#10;&#10;Opis wygenerowany automatycznie">
            <a:extLst>
              <a:ext uri="{FF2B5EF4-FFF2-40B4-BE49-F238E27FC236}">
                <a16:creationId xmlns:a16="http://schemas.microsoft.com/office/drawing/2014/main" id="{C25CBCD7-F4B5-48F5-9365-220A58E04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66" y="2562948"/>
            <a:ext cx="2849411" cy="3482035"/>
          </a:xfrm>
          <a:prstGeom prst="rect">
            <a:avLst/>
          </a:prstGeom>
        </p:spPr>
      </p:pic>
      <p:pic>
        <p:nvPicPr>
          <p:cNvPr id="14" name="Obraz 13" descr="Obraz zawierający osoba, mężczyzna, krawat, noszenie&#10;&#10;Opis wygenerowany automatycznie">
            <a:extLst>
              <a:ext uri="{FF2B5EF4-FFF2-40B4-BE49-F238E27FC236}">
                <a16:creationId xmlns:a16="http://schemas.microsoft.com/office/drawing/2014/main" id="{A696B921-DC23-456B-8CD9-3F38E07CA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0" y="2585551"/>
            <a:ext cx="2849410" cy="34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1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D0C5EB8-B224-4B09-BC39-71344BDA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/>
              <a:t>  Władysław Sikorski</a:t>
            </a:r>
            <a:endParaRPr lang="en-US" sz="4400" b="1" dirty="0"/>
          </a:p>
        </p:txBody>
      </p:sp>
      <p:pic>
        <p:nvPicPr>
          <p:cNvPr id="7" name="Obraz 6" descr="Obraz zawierający mężczyzna, osoba, zdjęcie, ściana&#10;&#10;Opis wygenerowany automatycznie">
            <a:extLst>
              <a:ext uri="{FF2B5EF4-FFF2-40B4-BE49-F238E27FC236}">
                <a16:creationId xmlns:a16="http://schemas.microsoft.com/office/drawing/2014/main" id="{2C0CB90F-62BF-47C0-AF97-5DDB61C6C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r="445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5ACCB621-C1F4-4617-A693-E40516630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000" dirty="0"/>
              <a:t>  16.12.1922 – 26.05.1923  (161 dni)</a:t>
            </a:r>
          </a:p>
          <a:p>
            <a:pPr marL="57150" indent="-2286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000" b="1" dirty="0" err="1"/>
              <a:t>Rząd</a:t>
            </a:r>
            <a:r>
              <a:rPr lang="en-US" sz="2000" b="1" dirty="0"/>
              <a:t> </a:t>
            </a:r>
            <a:r>
              <a:rPr lang="en-US" sz="2000" b="1" dirty="0" err="1"/>
              <a:t>Rzeczpospolitej</a:t>
            </a:r>
            <a:r>
              <a:rPr lang="en-US" sz="2000" b="1" dirty="0"/>
              <a:t> </a:t>
            </a:r>
            <a:r>
              <a:rPr lang="en-US" sz="2000" b="1" dirty="0" err="1"/>
              <a:t>Polskiej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uchodźctwie</a:t>
            </a:r>
            <a:r>
              <a:rPr lang="en-US" sz="2000" b="1" dirty="0"/>
              <a:t> </a:t>
            </a:r>
          </a:p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000" dirty="0"/>
              <a:t>30.09.1939 – 18.07.1940 (292 dni)</a:t>
            </a:r>
          </a:p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000" dirty="0"/>
              <a:t>20.07.1940 – 04.07.1943  (1079 dni) </a:t>
            </a:r>
          </a:p>
        </p:txBody>
      </p:sp>
    </p:spTree>
    <p:extLst>
      <p:ext uri="{BB962C8B-B14F-4D97-AF65-F5344CB8AC3E}">
        <p14:creationId xmlns:p14="http://schemas.microsoft.com/office/powerpoint/2010/main" val="160462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D0C5EB8-B224-4B09-BC39-71344BDA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/>
              <a:t>  Kazimierz Bartel</a:t>
            </a:r>
            <a:endParaRPr lang="en-US" sz="4400" b="1" dirty="0"/>
          </a:p>
        </p:txBody>
      </p:sp>
      <p:pic>
        <p:nvPicPr>
          <p:cNvPr id="3" name="Obraz 2" descr="Obraz zawierający osoba, mężczyzna, kostium, zdjęcie&#10;&#10;Opis wygenerowany automatycznie">
            <a:extLst>
              <a:ext uri="{FF2B5EF4-FFF2-40B4-BE49-F238E27FC236}">
                <a16:creationId xmlns:a16="http://schemas.microsoft.com/office/drawing/2014/main" id="{80F51757-7D4C-497E-A34E-19F890F1A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r="1343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5ACCB621-C1F4-4617-A693-E40516630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000" dirty="0"/>
              <a:t>  15.05.1926 – 04.06.1926  (20 dni)</a:t>
            </a:r>
          </a:p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000" dirty="0"/>
              <a:t>  08.06.1926 – 24.09.1926  (108 dni)</a:t>
            </a:r>
          </a:p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000" dirty="0"/>
              <a:t>  27.09.1926 – 30.09.1926  (3 dni)</a:t>
            </a:r>
          </a:p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000" dirty="0"/>
              <a:t>  27.06.1928 – 13.04.1929  (290 dni)</a:t>
            </a:r>
          </a:p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000" dirty="0"/>
              <a:t>  29.12.1929 – 15.03.1930  (76 dni)</a:t>
            </a:r>
          </a:p>
        </p:txBody>
      </p:sp>
    </p:spTree>
    <p:extLst>
      <p:ext uri="{BB962C8B-B14F-4D97-AF65-F5344CB8AC3E}">
        <p14:creationId xmlns:p14="http://schemas.microsoft.com/office/powerpoint/2010/main" val="5074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D0C5EB8-B224-4B09-BC39-71344BDA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/>
              <a:t>  Józef Piłsudski</a:t>
            </a:r>
            <a:endParaRPr lang="en-US" sz="4400" b="1" dirty="0"/>
          </a:p>
        </p:txBody>
      </p:sp>
      <p:pic>
        <p:nvPicPr>
          <p:cNvPr id="5" name="Obraz 4" descr="Obraz zawierający osoba, mężczyzna, ściana, odzież&#10;&#10;Opis wygenerowany automatycznie">
            <a:extLst>
              <a:ext uri="{FF2B5EF4-FFF2-40B4-BE49-F238E27FC236}">
                <a16:creationId xmlns:a16="http://schemas.microsoft.com/office/drawing/2014/main" id="{1C780F3F-6C68-4A9B-A2D7-6E23F1E39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5ACCB621-C1F4-4617-A693-E40516630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000" dirty="0"/>
              <a:t>  02.10.1926 – 27.06.1928  (634 dni)</a:t>
            </a:r>
          </a:p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000" dirty="0"/>
              <a:t>  25.08.1930 – 04.12.1930  (101 dni)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Godło II Rzeczpospolitej Polskiej od 1927 roku</a:t>
            </a:r>
          </a:p>
          <a:p>
            <a:endParaRPr lang="en-US" sz="2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CE16B0F-3E96-4A68-94F7-9F3A8E5C0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91" y="4371704"/>
            <a:ext cx="1781264" cy="218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1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950</Words>
  <Application>Microsoft Office PowerPoint</Application>
  <PresentationFormat>Panoramiczny</PresentationFormat>
  <Paragraphs>142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Motyw pakietu Office</vt:lpstr>
      <vt:lpstr>Premierzy Polski  od 1918</vt:lpstr>
      <vt:lpstr>Tymczasowego Rząd Ludowej Republiki Polskiej</vt:lpstr>
      <vt:lpstr>Jędrzej Moraczewski                   Ignacy Jan Paderewski                      Leopold Skulski</vt:lpstr>
      <vt:lpstr>Wincenty Witos</vt:lpstr>
      <vt:lpstr>Władysław Grabski                              Antoni Ponikowski</vt:lpstr>
      <vt:lpstr>    Artur Śliwiński                               Julian Nowak                         Aleksander Skrzyński </vt:lpstr>
      <vt:lpstr>  Władysław Sikorski</vt:lpstr>
      <vt:lpstr>  Kazimierz Bartel</vt:lpstr>
      <vt:lpstr>  Józef Piłsudski</vt:lpstr>
      <vt:lpstr>    Kazimierz Świtalski                 Aleksander Prystor                          Janusz Jędrzejewicz       </vt:lpstr>
      <vt:lpstr>  Walery Sławek</vt:lpstr>
      <vt:lpstr>    Leon Kozłowski                    Marian Zyndram-Kościałkowski         Felicjan Sławoj Składkowski</vt:lpstr>
      <vt:lpstr>Rząd Rzeczpospolitej Polskiej na uchodźstwie  1939 -1990</vt:lpstr>
      <vt:lpstr>    Stanisław                                  Tomasz                                     Tadeusz                              Tadeusz   Mikołajczyk                             Arciszewski                         Bór-Komorowski                    Tomaszewski</vt:lpstr>
      <vt:lpstr>     Roman                              Jerzy                         Stanisław                    Hugon                    Antoni  Odzieżyński                     Hryniewski                Cat-Mackiewicz             Hanke                     Pająk</vt:lpstr>
      <vt:lpstr>                                                              Alfred                              Kazimierz                          Edward                                                            Urbański                              Sabbat                          Szczepanik</vt:lpstr>
      <vt:lpstr>Egzekutywa Zjednoczenia Narodowego  (1955 – 1972)</vt:lpstr>
      <vt:lpstr>Polska Rzeczpospolita Ludowa </vt:lpstr>
      <vt:lpstr>  Józef Cyrankiewicz (PPS)                  Bolesław Bierut  (PZPR)                 Piotr Jaroszewicz  (PZPR )                 </vt:lpstr>
      <vt:lpstr>   Edward Babiuch (PZPR)                  Józef Pińkowski  (PZPR)                Wojciech Jaruzelski (PZPR)           </vt:lpstr>
      <vt:lpstr>Zbigniew Messner (PZPR)              Mieczysław Rakowski (PZPR)          Czesław Kiszczak (PZPR)    </vt:lpstr>
      <vt:lpstr>III Rzeczpospolita  od 1989 roku</vt:lpstr>
      <vt:lpstr>Jan Krzysztof Bielecki (KLD)              Jan Olszewski  (PC)                          Waldemar Pawlak (PSL)                         </vt:lpstr>
      <vt:lpstr>  Hanna Suchocka (UD)</vt:lpstr>
      <vt:lpstr>  Józef Oleksy (SLD, SdRP)         Włodzimierz Cimoszewicz (SLD)                Jerzy Buzek (AWS, RS)                       </vt:lpstr>
      <vt:lpstr>  Leszek Miller (SLD)                          Marek Belka (SLD)                    Kazimierz Marcinkiewicz (PiS)       </vt:lpstr>
      <vt:lpstr> Jarosław Kaczyński (PiS)                    Donald Tusk (PO)                               Ewa Kopacz (PO)</vt:lpstr>
      <vt:lpstr>       Beata Szydło                                            Mateusz Morawiecki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Premierzy Polski  od 1918</dc:title>
  <dc:creator>Aneta Szablak</dc:creator>
  <cp:lastModifiedBy>Aneta Szablak</cp:lastModifiedBy>
  <cp:revision>38</cp:revision>
  <dcterms:created xsi:type="dcterms:W3CDTF">2019-05-31T14:33:21Z</dcterms:created>
  <dcterms:modified xsi:type="dcterms:W3CDTF">2019-06-02T19:55:20Z</dcterms:modified>
</cp:coreProperties>
</file>