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922007-F766-4D9E-913B-8FC056F8D2BD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432A93-BAA5-4E4C-AC67-72A26346A798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629168"/>
          </a:xfrm>
        </p:spPr>
        <p:txBody>
          <a:bodyPr>
            <a:normAutofit/>
          </a:bodyPr>
          <a:lstStyle/>
          <a:p>
            <a:r>
              <a:rPr lang="pl-PL" sz="5400" dirty="0" smtClean="0"/>
              <a:t>Zalety pracy w małej grupie  na  przykładzie modelu klasy I Szkoły Podstawowej przy SOSW nr 2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305800" cy="1143000"/>
          </a:xfrm>
        </p:spPr>
        <p:txBody>
          <a:bodyPr/>
          <a:lstStyle/>
          <a:p>
            <a:pPr algn="ctr"/>
            <a:r>
              <a:rPr lang="pl-PL" b="1" dirty="0" smtClean="0"/>
              <a:t>Wydarzenia z życia klasy</a:t>
            </a:r>
            <a:endParaRPr lang="pl-PL" b="1" dirty="0"/>
          </a:p>
        </p:txBody>
      </p:sp>
      <p:pic>
        <p:nvPicPr>
          <p:cNvPr id="16386" name="Picture 2" descr="C:\Users\Operator\Desktop\klub-malucha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43182"/>
            <a:ext cx="5162550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Pasowanie na ucznia</a:t>
            </a:r>
            <a:endParaRPr lang="pl-PL" b="1" dirty="0"/>
          </a:p>
        </p:txBody>
      </p:sp>
      <p:pic>
        <p:nvPicPr>
          <p:cNvPr id="7170" name="Picture 2" descr="F:\Z życia klasy\Pasowanie na ucznia\FB_IMG_1551983472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5357850" cy="3571900"/>
          </a:xfrm>
          <a:prstGeom prst="rect">
            <a:avLst/>
          </a:prstGeom>
          <a:noFill/>
        </p:spPr>
      </p:pic>
      <p:pic>
        <p:nvPicPr>
          <p:cNvPr id="7171" name="Picture 3" descr="F:\Z życia klasy\Pasowanie na ucznia\FB_IMG_1551983446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00240"/>
            <a:ext cx="3047974" cy="4571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Święto Pluszowego Misia</a:t>
            </a:r>
            <a:endParaRPr lang="pl-PL" b="1" dirty="0"/>
          </a:p>
        </p:txBody>
      </p:sp>
      <p:pic>
        <p:nvPicPr>
          <p:cNvPr id="8195" name="Picture 3" descr="F:\Z życia klasy\Dzień Pluszowego Misia\20181128_12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152558" cy="4643470"/>
          </a:xfrm>
          <a:prstGeom prst="rect">
            <a:avLst/>
          </a:prstGeom>
          <a:noFill/>
        </p:spPr>
      </p:pic>
      <p:pic>
        <p:nvPicPr>
          <p:cNvPr id="8196" name="Picture 4" descr="F:\Z życia klasy\Dzień Pluszowego Misia\20181128_122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85992"/>
            <a:ext cx="5357850" cy="4016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Mikołajki</a:t>
            </a:r>
            <a:endParaRPr lang="pl-PL" b="1" dirty="0"/>
          </a:p>
        </p:txBody>
      </p:sp>
      <p:pic>
        <p:nvPicPr>
          <p:cNvPr id="9219" name="Picture 3" descr="F:\Z życia klasy\Mikołajki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913563" cy="461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Integracyjne spotkanie wigilijne</a:t>
            </a:r>
            <a:endParaRPr lang="pl-PL" b="1" dirty="0"/>
          </a:p>
        </p:txBody>
      </p:sp>
      <p:pic>
        <p:nvPicPr>
          <p:cNvPr id="10242" name="Picture 2" descr="F:\Z życia klasy\Wigilia w klasie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857760" cy="3643320"/>
          </a:xfrm>
          <a:prstGeom prst="rect">
            <a:avLst/>
          </a:prstGeom>
          <a:noFill/>
        </p:spPr>
      </p:pic>
      <p:pic>
        <p:nvPicPr>
          <p:cNvPr id="10243" name="Picture 3" descr="F:\Z życia klasy\Wigilia w klasie\FB_IMG_1551991964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Jasełka</a:t>
            </a:r>
            <a:endParaRPr lang="pl-PL" b="1" dirty="0"/>
          </a:p>
        </p:txBody>
      </p:sp>
      <p:pic>
        <p:nvPicPr>
          <p:cNvPr id="11266" name="Picture 2" descr="F:\Z życia klasy\Jasełka\FB_IMG_1551991885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Bal Karnawałowy</a:t>
            </a:r>
            <a:endParaRPr lang="pl-PL" b="1" dirty="0"/>
          </a:p>
        </p:txBody>
      </p:sp>
      <p:pic>
        <p:nvPicPr>
          <p:cNvPr id="12290" name="Picture 2" descr="F:\Z życia klasy\Bal przebierańców\FB_IMG_1551991758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Walentynki</a:t>
            </a:r>
            <a:endParaRPr lang="pl-PL" b="1" dirty="0"/>
          </a:p>
        </p:txBody>
      </p:sp>
      <p:pic>
        <p:nvPicPr>
          <p:cNvPr id="13316" name="Picture 4" descr="F:\Z życia klasy\Walentynki\FB_IMG_1551983746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53950"/>
            <a:ext cx="4786298" cy="3589724"/>
          </a:xfrm>
          <a:prstGeom prst="rect">
            <a:avLst/>
          </a:prstGeom>
          <a:noFill/>
        </p:spPr>
      </p:pic>
      <p:pic>
        <p:nvPicPr>
          <p:cNvPr id="13317" name="Picture 5" descr="F:\Z życia klasy\Walentynki\FB_IMG_1551983758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1143000"/>
          </a:xfrm>
        </p:spPr>
        <p:txBody>
          <a:bodyPr/>
          <a:lstStyle/>
          <a:p>
            <a:pPr algn="ctr"/>
            <a:r>
              <a:rPr lang="pl-PL" b="1" dirty="0" smtClean="0"/>
              <a:t>Wizyta w bibliotece</a:t>
            </a:r>
            <a:endParaRPr lang="pl-PL" b="1" dirty="0"/>
          </a:p>
        </p:txBody>
      </p:sp>
      <p:pic>
        <p:nvPicPr>
          <p:cNvPr id="14339" name="Picture 3" descr="F:\Z życia klasy\Wizyta w bibliotece\20190220_122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5549900" cy="4165600"/>
          </a:xfrm>
          <a:prstGeom prst="rect">
            <a:avLst/>
          </a:prstGeom>
          <a:noFill/>
        </p:spPr>
      </p:pic>
      <p:pic>
        <p:nvPicPr>
          <p:cNvPr id="14340" name="Picture 4" descr="F:\Z życia klasy\Wizyta w bibliotece\20190305_121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0" y="3500438"/>
            <a:ext cx="4127500" cy="309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5800" cy="1143000"/>
          </a:xfrm>
        </p:spPr>
        <p:txBody>
          <a:bodyPr/>
          <a:lstStyle/>
          <a:p>
            <a:pPr algn="ctr"/>
            <a:r>
              <a:rPr lang="pl-PL" b="1" dirty="0" smtClean="0"/>
              <a:t>Urodziny</a:t>
            </a:r>
            <a:endParaRPr lang="pl-PL" b="1" dirty="0"/>
          </a:p>
        </p:txBody>
      </p:sp>
      <p:pic>
        <p:nvPicPr>
          <p:cNvPr id="15363" name="Picture 3" descr="F:\Z życia klasy\URODZINY W KLASIE\20190306_11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643320" cy="4857760"/>
          </a:xfrm>
          <a:prstGeom prst="rect">
            <a:avLst/>
          </a:prstGeom>
          <a:noFill/>
        </p:spPr>
      </p:pic>
      <p:pic>
        <p:nvPicPr>
          <p:cNvPr id="15364" name="Picture 4" descr="F:\Z życia klasy\URODZINY W KLASIE\FB_IMG_1551983609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643338" cy="485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Zespół 1NA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Klasa liczy 3 uczniów</a:t>
            </a:r>
          </a:p>
          <a:p>
            <a:r>
              <a:rPr lang="pl-PL" dirty="0" smtClean="0"/>
              <a:t>Uczniowie z autyzmem w normie intelektualnej, z Zespołem </a:t>
            </a:r>
            <a:r>
              <a:rPr lang="pl-PL" dirty="0" err="1" smtClean="0"/>
              <a:t>Aspergera</a:t>
            </a:r>
            <a:endParaRPr lang="pl-PL" dirty="0" smtClean="0"/>
          </a:p>
          <a:p>
            <a:r>
              <a:rPr lang="pl-PL" dirty="0" smtClean="0"/>
              <a:t>Posiadają Orzeczenie       o potrzebie kształcenia specjalnego wydane przez </a:t>
            </a:r>
            <a:r>
              <a:rPr lang="pl-PL" dirty="0" err="1" smtClean="0"/>
              <a:t>PP-P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57430"/>
            <a:ext cx="4281518" cy="29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Realizujemy Podstawę Programową dla uczniów </a:t>
            </a:r>
            <a:br>
              <a:rPr lang="pl-PL" sz="3600" dirty="0" smtClean="0"/>
            </a:br>
            <a:r>
              <a:rPr lang="pl-PL" sz="3600" b="1" dirty="0" smtClean="0"/>
              <a:t>w normie intelektualnej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na I etap edukacyjny Szkoły Podstawowej.</a:t>
            </a:r>
            <a:br>
              <a:rPr lang="pl-PL" sz="3600" dirty="0" smtClean="0"/>
            </a:br>
            <a:r>
              <a:rPr lang="pl-PL" sz="3600" dirty="0" smtClean="0"/>
              <a:t>Korzystamy z podręczników z serii </a:t>
            </a:r>
            <a:br>
              <a:rPr lang="pl-PL" sz="3600" dirty="0" smtClean="0"/>
            </a:br>
            <a:r>
              <a:rPr lang="pl-PL" sz="3600" dirty="0" smtClean="0"/>
              <a:t>„Elementarz Odkrywców”</a:t>
            </a:r>
            <a:endParaRPr lang="pl-P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1664796" cy="195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071942"/>
            <a:ext cx="1881193" cy="25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1785950" cy="250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286256"/>
            <a:ext cx="149584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Każdy uczeń pracuje według opracowanego IPET, przygotowanego zgodnie z zaleceniami Poradni Psychologiczno- Pedagogicznej.</a:t>
            </a:r>
          </a:p>
          <a:p>
            <a:r>
              <a:rPr lang="pl-PL" dirty="0" smtClean="0"/>
              <a:t>Praca wychowawcy </a:t>
            </a:r>
            <a:br>
              <a:rPr lang="pl-PL" dirty="0" smtClean="0"/>
            </a:br>
            <a:r>
              <a:rPr lang="pl-PL" dirty="0" smtClean="0"/>
              <a:t>w klasie wspierana jest przez pomoc nauczyciela.</a:t>
            </a:r>
            <a:endParaRPr lang="pl-PL" dirty="0"/>
          </a:p>
        </p:txBody>
      </p:sp>
      <p:pic>
        <p:nvPicPr>
          <p:cNvPr id="1026" name="Picture 2" descr="C:\Users\Operator\Desktop\arkusz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795708" cy="5286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14356"/>
            <a:ext cx="7786710" cy="1143000"/>
          </a:xfrm>
        </p:spPr>
        <p:txBody>
          <a:bodyPr/>
          <a:lstStyle/>
          <a:p>
            <a:pPr algn="ctr"/>
            <a:r>
              <a:rPr lang="pl-PL" b="1" dirty="0" smtClean="0"/>
              <a:t>Zajęcia Rewalidacyjne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00166" y="2357430"/>
            <a:ext cx="4357718" cy="3214710"/>
          </a:xfrm>
        </p:spPr>
        <p:txBody>
          <a:bodyPr>
            <a:normAutofit/>
          </a:bodyPr>
          <a:lstStyle/>
          <a:p>
            <a:r>
              <a:rPr lang="pl-PL" dirty="0" smtClean="0"/>
              <a:t>Terapia logopedyczna</a:t>
            </a:r>
          </a:p>
          <a:p>
            <a:r>
              <a:rPr lang="pl-PL" dirty="0" smtClean="0"/>
              <a:t>Integracja sensoryczna</a:t>
            </a:r>
          </a:p>
          <a:p>
            <a:r>
              <a:rPr lang="pl-PL" dirty="0" smtClean="0"/>
              <a:t>Usprawnianie manualne</a:t>
            </a:r>
          </a:p>
          <a:p>
            <a:r>
              <a:rPr lang="pl-PL" dirty="0" smtClean="0"/>
              <a:t>Terapia autyzmu</a:t>
            </a:r>
          </a:p>
          <a:p>
            <a:endParaRPr lang="pl-PL" dirty="0" smtClean="0"/>
          </a:p>
          <a:p>
            <a:r>
              <a:rPr lang="pl-PL" sz="2800" b="1" dirty="0" smtClean="0"/>
              <a:t>4 godziny tygodniowo</a:t>
            </a:r>
            <a:endParaRPr lang="pl-PL" sz="2800" b="1" dirty="0"/>
          </a:p>
        </p:txBody>
      </p:sp>
      <p:pic>
        <p:nvPicPr>
          <p:cNvPr id="2050" name="Picture 2" descr="C:\Users\Operator\Desktop\s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857232"/>
            <a:ext cx="1841087" cy="1714512"/>
          </a:xfrm>
          <a:prstGeom prst="rect">
            <a:avLst/>
          </a:prstGeom>
          <a:noFill/>
        </p:spPr>
      </p:pic>
      <p:pic>
        <p:nvPicPr>
          <p:cNvPr id="2051" name="Picture 3" descr="C:\Users\Operator\Desktop\pob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000636"/>
            <a:ext cx="2000264" cy="1230931"/>
          </a:xfrm>
          <a:prstGeom prst="rect">
            <a:avLst/>
          </a:prstGeom>
          <a:noFill/>
        </p:spPr>
      </p:pic>
      <p:pic>
        <p:nvPicPr>
          <p:cNvPr id="2052" name="Picture 4" descr="C:\Users\Operator\Desktop\terapia_reki_300x300-300x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786058"/>
            <a:ext cx="183294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Strukturalizacja czasu i przestrzeni</a:t>
            </a:r>
            <a:endParaRPr lang="pl-PL" b="1" dirty="0"/>
          </a:p>
        </p:txBody>
      </p:sp>
      <p:pic>
        <p:nvPicPr>
          <p:cNvPr id="3074" name="Picture 2" descr="F:\Z życia klasy\Kalendarz Lista Plan dnia\20190306_08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857364"/>
            <a:ext cx="3009055" cy="4000528"/>
          </a:xfrm>
          <a:prstGeom prst="rect">
            <a:avLst/>
          </a:prstGeom>
          <a:noFill/>
        </p:spPr>
      </p:pic>
      <p:pic>
        <p:nvPicPr>
          <p:cNvPr id="3075" name="Picture 3" descr="F:\Z życia klasy\Kalendarz Lista Plan dnia\20190308_08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2531314" cy="3857652"/>
          </a:xfrm>
          <a:prstGeom prst="rect">
            <a:avLst/>
          </a:prstGeom>
          <a:noFill/>
        </p:spPr>
      </p:pic>
      <p:pic>
        <p:nvPicPr>
          <p:cNvPr id="3077" name="Picture 5" descr="F:\Z życia klasy\Kalendarz Lista Plan dnia\20190308_081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643182"/>
            <a:ext cx="3786214" cy="233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Programy realizowane w szkole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Proces edukacyjny wspomagany jest zajęciami warsztatowymi w ramach realizowanych w placówce programów: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Program Bezpieczna Szkoła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Program Nasza Mała Ekologia</a:t>
            </a:r>
          </a:p>
          <a:p>
            <a:endParaRPr lang="pl-PL" dirty="0"/>
          </a:p>
        </p:txBody>
      </p:sp>
      <p:pic>
        <p:nvPicPr>
          <p:cNvPr id="4098" name="Picture 2" descr="C:\Users\Operator\Desktop\leaf-2193353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38538">
            <a:off x="5351627" y="2987701"/>
            <a:ext cx="3771060" cy="2690809"/>
          </a:xfrm>
          <a:prstGeom prst="rect">
            <a:avLst/>
          </a:prstGeom>
          <a:noFill/>
        </p:spPr>
      </p:pic>
      <p:pic>
        <p:nvPicPr>
          <p:cNvPr id="4099" name="Picture 3" descr="C:\Users\Operator\Desktop\132-1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2133600" cy="2133600"/>
          </a:xfrm>
          <a:prstGeom prst="rect">
            <a:avLst/>
          </a:prstGeom>
          <a:noFill/>
        </p:spPr>
      </p:pic>
      <p:pic>
        <p:nvPicPr>
          <p:cNvPr id="4100" name="Picture 4" descr="C:\Users\Operator\Desktop\240_F_76991105_0aomjW4rM13riQjhaywO2TnpU922mo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143512"/>
            <a:ext cx="3143272" cy="1552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642918"/>
            <a:ext cx="8715436" cy="1362456"/>
          </a:xfrm>
        </p:spPr>
        <p:txBody>
          <a:bodyPr/>
          <a:lstStyle/>
          <a:p>
            <a:pPr algn="ctr"/>
            <a:r>
              <a:rPr lang="pl-PL" b="1" dirty="0" smtClean="0"/>
              <a:t>Program Bezpieczna Szkoła</a:t>
            </a:r>
            <a:endParaRPr lang="pl-PL" b="1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571472" y="2285992"/>
            <a:ext cx="7772400" cy="581460"/>
          </a:xfrm>
        </p:spPr>
        <p:txBody>
          <a:bodyPr/>
          <a:lstStyle/>
          <a:p>
            <a:pPr algn="ctr"/>
            <a:r>
              <a:rPr lang="pl-PL" b="1" dirty="0" smtClean="0"/>
              <a:t>Wycieczka do Miasteczka Ruchu Drogowego</a:t>
            </a:r>
            <a:endParaRPr lang="pl-PL" b="1" dirty="0"/>
          </a:p>
        </p:txBody>
      </p:sp>
      <p:pic>
        <p:nvPicPr>
          <p:cNvPr id="5122" name="Picture 2" descr="F:\Z życia klasy\Bezpieczna szkoła\FB_IMG_1551983537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4357718" cy="3268289"/>
          </a:xfrm>
          <a:prstGeom prst="rect">
            <a:avLst/>
          </a:prstGeom>
          <a:noFill/>
        </p:spPr>
      </p:pic>
      <p:pic>
        <p:nvPicPr>
          <p:cNvPr id="5123" name="Picture 3" descr="F:\Z życia klasy\Bezpieczna szkoła\FB_IMG_1551983559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786058"/>
            <a:ext cx="2857520" cy="3810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362456"/>
          </a:xfrm>
        </p:spPr>
        <p:txBody>
          <a:bodyPr/>
          <a:lstStyle/>
          <a:p>
            <a:pPr algn="ctr"/>
            <a:r>
              <a:rPr lang="pl-PL" dirty="0" smtClean="0"/>
              <a:t>Nasza Mała Ekologia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7772400" cy="500066"/>
          </a:xfrm>
        </p:spPr>
        <p:txBody>
          <a:bodyPr/>
          <a:lstStyle/>
          <a:p>
            <a:pPr algn="ctr"/>
            <a:r>
              <a:rPr lang="pl-PL" b="1" dirty="0" smtClean="0"/>
              <a:t>Prelekcja przyrodnicza</a:t>
            </a:r>
            <a:endParaRPr lang="pl-PL" b="1" dirty="0"/>
          </a:p>
        </p:txBody>
      </p:sp>
      <p:pic>
        <p:nvPicPr>
          <p:cNvPr id="6147" name="Picture 3" descr="F:\Z życia klasy\Nasza mała ekologia\20181003_093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496"/>
            <a:ext cx="4381530" cy="3286148"/>
          </a:xfrm>
          <a:prstGeom prst="rect">
            <a:avLst/>
          </a:prstGeom>
          <a:noFill/>
        </p:spPr>
      </p:pic>
      <p:pic>
        <p:nvPicPr>
          <p:cNvPr id="6148" name="Picture 4" descr="F:\Z życia klasy\Nasza mała ekologia\FB_IMG_1551983867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496"/>
            <a:ext cx="4310068" cy="3232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140</Words>
  <Application>Microsoft Office PowerPoint</Application>
  <PresentationFormat>Pokaz na ekranie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Przepływ</vt:lpstr>
      <vt:lpstr>Zalety pracy w małej grupie  na  przykładzie modelu klasy I Szkoły Podstawowej przy SOSW nr 2</vt:lpstr>
      <vt:lpstr>Zespół 1NA</vt:lpstr>
      <vt:lpstr>Realizujemy Podstawę Programową dla uczniów  w normie intelektualnej   na I etap edukacyjny Szkoły Podstawowej. Korzystamy z podręczników z serii  „Elementarz Odkrywców”</vt:lpstr>
      <vt:lpstr>Slajd 4</vt:lpstr>
      <vt:lpstr>Zajęcia Rewalidacyjne</vt:lpstr>
      <vt:lpstr>Strukturalizacja czasu i przestrzeni</vt:lpstr>
      <vt:lpstr>Programy realizowane w szkole </vt:lpstr>
      <vt:lpstr>Program Bezpieczna Szkoła</vt:lpstr>
      <vt:lpstr>Nasza Mała Ekologia</vt:lpstr>
      <vt:lpstr>Wydarzenia z życia klasy</vt:lpstr>
      <vt:lpstr>Pasowanie na ucznia</vt:lpstr>
      <vt:lpstr>Święto Pluszowego Misia</vt:lpstr>
      <vt:lpstr>Mikołajki</vt:lpstr>
      <vt:lpstr>Integracyjne spotkanie wigilijne</vt:lpstr>
      <vt:lpstr>Jasełka</vt:lpstr>
      <vt:lpstr>Bal Karnawałowy</vt:lpstr>
      <vt:lpstr>Walentynki</vt:lpstr>
      <vt:lpstr>Wizyta w bibliotece</vt:lpstr>
      <vt:lpstr>Urodziny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Operator</dc:creator>
  <cp:lastModifiedBy>Operator</cp:lastModifiedBy>
  <cp:revision>36</cp:revision>
  <dcterms:created xsi:type="dcterms:W3CDTF">2019-03-12T14:22:17Z</dcterms:created>
  <dcterms:modified xsi:type="dcterms:W3CDTF">2019-03-18T10:38:47Z</dcterms:modified>
</cp:coreProperties>
</file>