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6" r:id="rId3"/>
    <p:sldId id="260" r:id="rId4"/>
    <p:sldId id="257" r:id="rId5"/>
    <p:sldId id="261" r:id="rId6"/>
    <p:sldId id="258" r:id="rId7"/>
    <p:sldId id="259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B216"/>
    <a:srgbClr val="FF9B9B"/>
    <a:srgbClr val="FF0000"/>
    <a:srgbClr val="F828AE"/>
    <a:srgbClr val="FF66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651326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16779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3863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91533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14054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265884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06605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4216877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3226208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941547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841190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75959-0A34-4FE2-AAFC-99AF5C4B29C5}" type="datetimeFigureOut">
              <a:rPr lang="pl-PL" smtClean="0"/>
              <a:pPr/>
              <a:t>2019-06-05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C7C2F-E34B-484B-BC33-4EC0E655697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2567768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600400"/>
          </a:xfrm>
        </p:spPr>
        <p:txBody>
          <a:bodyPr>
            <a:noAutofit/>
          </a:bodyPr>
          <a:lstStyle/>
          <a:p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PRZYWRÓĆMY </a:t>
            </a: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DZIECIOM ZABAWĘ !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124744"/>
            <a:ext cx="7772400" cy="2592079"/>
          </a:xfrm>
        </p:spPr>
        <p:txBody>
          <a:bodyPr>
            <a:noAutofit/>
          </a:bodyPr>
          <a:lstStyle/>
          <a:p>
            <a:pPr algn="l"/>
            <a:r>
              <a:rPr lang="pl-PL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</a:t>
            </a:r>
            <a:r>
              <a:rPr lang="pl-PL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pl-PL" sz="7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órk</a:t>
            </a:r>
            <a:r>
              <a:rPr lang="pl-PL" sz="72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sz="7200" b="1" i="1" dirty="0" smtClean="0">
                <a:solidFill>
                  <a:srgbClr val="0EB216"/>
                </a:solidFill>
                <a:latin typeface="Times New Roman" pitchFamily="18" charset="0"/>
                <a:cs typeface="Times New Roman" pitchFamily="18" charset="0"/>
              </a:rPr>
              <a:t>we</a:t>
            </a:r>
            <a:endParaRPr lang="pl-PL" sz="7200" b="1" i="1" dirty="0">
              <a:solidFill>
                <a:srgbClr val="0EB21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11760" y="2996952"/>
            <a:ext cx="6400800" cy="1752600"/>
          </a:xfrm>
        </p:spPr>
        <p:txBody>
          <a:bodyPr>
            <a:normAutofit/>
          </a:bodyPr>
          <a:lstStyle/>
          <a:p>
            <a:r>
              <a:rPr lang="pl-PL" sz="72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pl-PL" sz="7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72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pom</a:t>
            </a:r>
            <a:r>
              <a:rPr lang="pl-PL" sz="7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nie</a:t>
            </a:r>
            <a:r>
              <a:rPr lang="pl-PL" sz="7200" b="1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nia</a:t>
            </a:r>
            <a:r>
              <a:rPr lang="pl-PL" sz="7200" b="1" i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pl-PL" sz="7200" i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82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6600" dirty="0" smtClean="0"/>
              <a:t>Tak było!</a:t>
            </a:r>
            <a:endParaRPr lang="pl-PL" sz="66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55576" y="3501008"/>
            <a:ext cx="6400800" cy="2880320"/>
          </a:xfrm>
        </p:spPr>
        <p:txBody>
          <a:bodyPr>
            <a:normAutofit fontScale="92500" lnSpcReduction="10000"/>
          </a:bodyPr>
          <a:lstStyle/>
          <a:p>
            <a:r>
              <a:rPr lang="pl-PL" sz="5400" dirty="0" err="1">
                <a:solidFill>
                  <a:srgbClr val="00B050"/>
                </a:solidFill>
              </a:rPr>
              <a:t>Ene</a:t>
            </a:r>
            <a:r>
              <a:rPr lang="pl-PL" sz="5400" dirty="0">
                <a:solidFill>
                  <a:srgbClr val="00B050"/>
                </a:solidFill>
              </a:rPr>
              <a:t>, </a:t>
            </a:r>
            <a:r>
              <a:rPr lang="pl-PL" sz="5400" dirty="0" err="1">
                <a:solidFill>
                  <a:srgbClr val="00B050"/>
                </a:solidFill>
              </a:rPr>
              <a:t>due</a:t>
            </a:r>
            <a:r>
              <a:rPr lang="pl-PL" sz="5400" dirty="0">
                <a:solidFill>
                  <a:srgbClr val="FF0000"/>
                </a:solidFill>
              </a:rPr>
              <a:t>, </a:t>
            </a:r>
            <a:r>
              <a:rPr lang="pl-PL" sz="5400" dirty="0" err="1">
                <a:solidFill>
                  <a:srgbClr val="FF0000"/>
                </a:solidFill>
              </a:rPr>
              <a:t>rike</a:t>
            </a:r>
            <a:r>
              <a:rPr lang="pl-PL" sz="5400" dirty="0">
                <a:solidFill>
                  <a:srgbClr val="FF0000"/>
                </a:solidFill>
              </a:rPr>
              <a:t>, </a:t>
            </a:r>
            <a:r>
              <a:rPr lang="pl-PL" sz="5400" dirty="0" err="1">
                <a:solidFill>
                  <a:srgbClr val="FF0000"/>
                </a:solidFill>
              </a:rPr>
              <a:t>fake</a:t>
            </a:r>
            <a:r>
              <a:rPr lang="pl-PL" sz="5400" dirty="0">
                <a:solidFill>
                  <a:srgbClr val="FF0000"/>
                </a:solidFill>
              </a:rPr>
              <a:t>, </a:t>
            </a:r>
            <a:br>
              <a:rPr lang="pl-PL" sz="5400" dirty="0">
                <a:solidFill>
                  <a:srgbClr val="FF0000"/>
                </a:solidFill>
              </a:rPr>
            </a:br>
            <a:r>
              <a:rPr lang="pl-PL" sz="5400" dirty="0" err="1">
                <a:solidFill>
                  <a:srgbClr val="7030A0"/>
                </a:solidFill>
              </a:rPr>
              <a:t>torbe</a:t>
            </a:r>
            <a:r>
              <a:rPr lang="pl-PL" sz="5400" dirty="0">
                <a:solidFill>
                  <a:srgbClr val="92D050"/>
                </a:solidFill>
              </a:rPr>
              <a:t>, </a:t>
            </a:r>
            <a:r>
              <a:rPr lang="pl-PL" sz="5400" dirty="0" err="1">
                <a:solidFill>
                  <a:srgbClr val="FFFF00"/>
                </a:solidFill>
              </a:rPr>
              <a:t>borbe</a:t>
            </a:r>
            <a:r>
              <a:rPr lang="pl-PL" sz="5400" dirty="0">
                <a:solidFill>
                  <a:srgbClr val="FFFF00"/>
                </a:solidFill>
              </a:rPr>
              <a:t> i </a:t>
            </a:r>
            <a:r>
              <a:rPr lang="pl-PL" sz="5400" dirty="0" err="1">
                <a:solidFill>
                  <a:srgbClr val="FFFF00"/>
                </a:solidFill>
              </a:rPr>
              <a:t>kosmake</a:t>
            </a:r>
            <a:r>
              <a:rPr lang="pl-PL" sz="5400" dirty="0">
                <a:solidFill>
                  <a:srgbClr val="92D050"/>
                </a:solidFill>
              </a:rPr>
              <a:t>,</a:t>
            </a:r>
            <a:br>
              <a:rPr lang="pl-PL" sz="5400" dirty="0">
                <a:solidFill>
                  <a:srgbClr val="92D050"/>
                </a:solidFill>
              </a:rPr>
            </a:br>
            <a:r>
              <a:rPr lang="pl-PL" sz="5400" dirty="0">
                <a:solidFill>
                  <a:srgbClr val="F828AE"/>
                </a:solidFill>
              </a:rPr>
              <a:t> </a:t>
            </a:r>
            <a:r>
              <a:rPr lang="pl-PL" sz="5400" dirty="0" err="1">
                <a:solidFill>
                  <a:srgbClr val="F828AE"/>
                </a:solidFill>
              </a:rPr>
              <a:t>eus</a:t>
            </a:r>
            <a:r>
              <a:rPr lang="pl-PL" sz="5400" dirty="0">
                <a:solidFill>
                  <a:srgbClr val="F828AE"/>
                </a:solidFill>
              </a:rPr>
              <a:t>, deus</a:t>
            </a:r>
            <a:r>
              <a:rPr lang="pl-PL" sz="5400" dirty="0">
                <a:solidFill>
                  <a:srgbClr val="92D050"/>
                </a:solidFill>
              </a:rPr>
              <a:t>, </a:t>
            </a:r>
            <a:r>
              <a:rPr lang="pl-PL" sz="5400" dirty="0" err="1">
                <a:solidFill>
                  <a:srgbClr val="0EB216"/>
                </a:solidFill>
              </a:rPr>
              <a:t>kosmateus</a:t>
            </a:r>
            <a:r>
              <a:rPr lang="pl-PL" sz="5400" dirty="0">
                <a:solidFill>
                  <a:srgbClr val="0EB216"/>
                </a:solidFill>
              </a:rPr>
              <a:t>, </a:t>
            </a:r>
            <a:r>
              <a:rPr lang="pl-PL" sz="5400" dirty="0">
                <a:solidFill>
                  <a:srgbClr val="0070C0"/>
                </a:solidFill>
              </a:rPr>
              <a:t/>
            </a:r>
            <a:br>
              <a:rPr lang="pl-PL" sz="5400" dirty="0">
                <a:solidFill>
                  <a:srgbClr val="0070C0"/>
                </a:solidFill>
              </a:rPr>
            </a:br>
            <a:r>
              <a:rPr lang="pl-PL" sz="5400" dirty="0">
                <a:solidFill>
                  <a:srgbClr val="0070C0"/>
                </a:solidFill>
              </a:rPr>
              <a:t>i morele </a:t>
            </a:r>
            <a:r>
              <a:rPr lang="pl-PL" sz="5400" dirty="0">
                <a:solidFill>
                  <a:srgbClr val="FF6600"/>
                </a:solidFill>
              </a:rPr>
              <a:t>- baks </a:t>
            </a:r>
            <a:r>
              <a:rPr lang="pl-PL" sz="5400" dirty="0" smtClean="0">
                <a:solidFill>
                  <a:srgbClr val="FF6600"/>
                </a:solidFill>
              </a:rPr>
              <a:t>…</a:t>
            </a:r>
          </a:p>
          <a:p>
            <a:endParaRPr lang="pl-PL" sz="44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11000" contrast="2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41074">
            <a:off x="4389050" y="890425"/>
            <a:ext cx="4511632" cy="230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8676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91842" y="260648"/>
            <a:ext cx="5680150" cy="2304256"/>
          </a:xfrm>
          <a:ln>
            <a:noFill/>
          </a:ln>
        </p:spPr>
        <p:txBody>
          <a:bodyPr>
            <a:normAutofit/>
          </a:bodyPr>
          <a:lstStyle/>
          <a:p>
            <a:endParaRPr lang="pl-PL" dirty="0">
              <a:solidFill>
                <a:srgbClr val="FF6600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9512" y="2852936"/>
            <a:ext cx="8496944" cy="3665308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29" y="5029685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955" y="2873277"/>
            <a:ext cx="25527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4900" y="4303196"/>
            <a:ext cx="3406405" cy="255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8" y="3007796"/>
            <a:ext cx="2600325" cy="1762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7254">
            <a:off x="5698522" y="415482"/>
            <a:ext cx="324626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420518">
            <a:off x="452854" y="415265"/>
            <a:ext cx="3258726" cy="216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325">
            <a:off x="2578057" y="1830029"/>
            <a:ext cx="4347467" cy="2919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33272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6600" dirty="0" smtClean="0"/>
              <a:t>Tak często jest!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51572" y="1628800"/>
            <a:ext cx="5486182" cy="50682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pl-PL" sz="4400" b="1" dirty="0">
                <a:latin typeface="Times New Roman" pitchFamily="18" charset="0"/>
                <a:cs typeface="Times New Roman" pitchFamily="18" charset="0"/>
              </a:rPr>
              <a:t>Nie wie tata ani mama,</a:t>
            </a:r>
            <a:br>
              <a:rPr lang="pl-PL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>
                <a:latin typeface="Times New Roman" pitchFamily="18" charset="0"/>
                <a:cs typeface="Times New Roman" pitchFamily="18" charset="0"/>
              </a:rPr>
              <a:t>że jest w domu czarna jama...</a:t>
            </a:r>
            <a:br>
              <a:rPr lang="pl-PL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>
                <a:latin typeface="Times New Roman" pitchFamily="18" charset="0"/>
                <a:cs typeface="Times New Roman" pitchFamily="18" charset="0"/>
              </a:rPr>
              <a:t>Czarna, czarna, czarna dziura,</a:t>
            </a:r>
            <a:br>
              <a:rPr lang="pl-PL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>
                <a:latin typeface="Times New Roman" pitchFamily="18" charset="0"/>
                <a:cs typeface="Times New Roman" pitchFamily="18" charset="0"/>
              </a:rPr>
              <a:t>bardzo </a:t>
            </a:r>
            <a:br>
              <a:rPr lang="pl-PL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>
                <a:latin typeface="Times New Roman" pitchFamily="18" charset="0"/>
                <a:cs typeface="Times New Roman" pitchFamily="18" charset="0"/>
              </a:rPr>
              <a:t>straszna i ponura… </a:t>
            </a:r>
            <a:br>
              <a:rPr lang="pl-PL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pl-PL" sz="4400" b="1" dirty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pl-PL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>
                <a:latin typeface="Times New Roman" pitchFamily="18" charset="0"/>
                <a:cs typeface="Times New Roman" pitchFamily="18" charset="0"/>
              </a:rPr>
              <a:t>/Joanna Papuzińska/</a:t>
            </a:r>
            <a:endParaRPr lang="pl-PL" sz="44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2368"/>
          <a:stretch/>
        </p:blipFill>
        <p:spPr>
          <a:xfrm>
            <a:off x="1115616" y="1844824"/>
            <a:ext cx="235711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9212" r="-16553"/>
          <a:stretch/>
        </p:blipFill>
        <p:spPr>
          <a:xfrm>
            <a:off x="251520" y="3938171"/>
            <a:ext cx="3795010" cy="2584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95058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35898" y="0"/>
            <a:ext cx="5013080" cy="2708920"/>
          </a:xfrm>
        </p:spPr>
        <p:txBody>
          <a:bodyPr>
            <a:normAutofit/>
          </a:bodyPr>
          <a:lstStyle/>
          <a:p>
            <a:endParaRPr lang="pl-PL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60" t="9896" r="9575" b="27148"/>
          <a:stretch/>
        </p:blipFill>
        <p:spPr>
          <a:xfrm>
            <a:off x="189117" y="131860"/>
            <a:ext cx="8019498" cy="4845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02" y="3486089"/>
            <a:ext cx="2620805" cy="2531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001" r="829"/>
          <a:stretch/>
        </p:blipFill>
        <p:spPr>
          <a:xfrm>
            <a:off x="34798" y="4073592"/>
            <a:ext cx="4164068" cy="2745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541890"/>
            <a:ext cx="3422214" cy="2277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6992" y="1200059"/>
            <a:ext cx="230505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24944" y="2330518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3145" y="4887880"/>
            <a:ext cx="2068170" cy="13771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2725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6" y="0"/>
            <a:ext cx="7963496" cy="68446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28806" y="1196752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pl-PL" sz="6600" b="1" dirty="0" smtClean="0">
                <a:latin typeface="Times New Roman" pitchFamily="18" charset="0"/>
                <a:cs typeface="Times New Roman" pitchFamily="18" charset="0"/>
              </a:rPr>
              <a:t>Jak będzie?</a:t>
            </a:r>
            <a:endParaRPr lang="pl-PL" sz="6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 rot="620572">
            <a:off x="302978" y="4491413"/>
            <a:ext cx="8784976" cy="1752600"/>
          </a:xfrm>
        </p:spPr>
        <p:txBody>
          <a:bodyPr>
            <a:noAutofit/>
          </a:bodyPr>
          <a:lstStyle/>
          <a:p>
            <a:r>
              <a:rPr lang="pl-PL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Jakie wspomnienia będą </a:t>
            </a:r>
            <a:r>
              <a:rPr 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należały</a:t>
            </a:r>
          </a:p>
          <a:p>
            <a:r>
              <a:rPr lang="pl-PL" sz="4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 naszych dzieci?</a:t>
            </a:r>
          </a:p>
        </p:txBody>
      </p:sp>
    </p:spTree>
    <p:extLst>
      <p:ext uri="{BB962C8B-B14F-4D97-AF65-F5344CB8AC3E}">
        <p14:creationId xmlns="" xmlns:p14="http://schemas.microsoft.com/office/powerpoint/2010/main" val="158839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3600400"/>
          </a:xfrm>
        </p:spPr>
        <p:txBody>
          <a:bodyPr>
            <a:noAutofit/>
          </a:bodyPr>
          <a:lstStyle/>
          <a:p>
            <a:r>
              <a:rPr lang="pl-PL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7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PRZYWRÓĆMY </a:t>
            </a:r>
            <a:r>
              <a:rPr lang="pl-PL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DZIECIOM ZABAWĘ !</a:t>
            </a:r>
            <a:endParaRPr lang="pl-PL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344</TotalTime>
  <Words>36</Words>
  <Application>Microsoft Office PowerPoint</Application>
  <PresentationFormat>Pokaz na ekranie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Motyw pakietu Office</vt:lpstr>
      <vt:lpstr> PRZYWRÓĆMY DZIECIOM ZABAWĘ !</vt:lpstr>
      <vt:lpstr>Podwórkowe</vt:lpstr>
      <vt:lpstr>Tak było!</vt:lpstr>
      <vt:lpstr>Slajd 4</vt:lpstr>
      <vt:lpstr>Tak często jest!</vt:lpstr>
      <vt:lpstr>Slajd 6</vt:lpstr>
      <vt:lpstr>Jak będzie?</vt:lpstr>
      <vt:lpstr> PRZYWRÓĆMY DZIECIOM ZABAWĘ !</vt:lpstr>
    </vt:vector>
  </TitlesOfParts>
  <Company>Sil-art Rycho444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Podwórkowe wspomnienia</dc:title>
  <dc:creator>Kowalski Ryszard</dc:creator>
  <cp:lastModifiedBy>xxx</cp:lastModifiedBy>
  <cp:revision>40</cp:revision>
  <dcterms:created xsi:type="dcterms:W3CDTF">2016-03-29T14:02:48Z</dcterms:created>
  <dcterms:modified xsi:type="dcterms:W3CDTF">2019-06-05T20:22:13Z</dcterms:modified>
</cp:coreProperties>
</file>