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A5C8-DFF5-41B4-8CCC-3F42C0A7C7DA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2E5-3C3D-4DA0-9F3E-334620D152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A5C8-DFF5-41B4-8CCC-3F42C0A7C7DA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2E5-3C3D-4DA0-9F3E-334620D152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A5C8-DFF5-41B4-8CCC-3F42C0A7C7DA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2E5-3C3D-4DA0-9F3E-334620D152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A5C8-DFF5-41B4-8CCC-3F42C0A7C7DA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2E5-3C3D-4DA0-9F3E-334620D152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A5C8-DFF5-41B4-8CCC-3F42C0A7C7DA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2E5-3C3D-4DA0-9F3E-334620D152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A5C8-DFF5-41B4-8CCC-3F42C0A7C7DA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2E5-3C3D-4DA0-9F3E-334620D152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A5C8-DFF5-41B4-8CCC-3F42C0A7C7DA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2E5-3C3D-4DA0-9F3E-334620D152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A5C8-DFF5-41B4-8CCC-3F42C0A7C7DA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2E5-3C3D-4DA0-9F3E-334620D152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A5C8-DFF5-41B4-8CCC-3F42C0A7C7DA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2E5-3C3D-4DA0-9F3E-334620D152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A5C8-DFF5-41B4-8CCC-3F42C0A7C7DA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2E5-3C3D-4DA0-9F3E-334620D152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A5C8-DFF5-41B4-8CCC-3F42C0A7C7DA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62E5-3C3D-4DA0-9F3E-334620D1528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3A5C8-DFF5-41B4-8CCC-3F42C0A7C7DA}" type="datetimeFigureOut">
              <a:rPr lang="pl-PL" smtClean="0"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F62E5-3C3D-4DA0-9F3E-334620D1528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Robimy śnieg</a:t>
            </a:r>
            <a:endParaRPr lang="pl-PL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Grupa Rybki 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i="1" dirty="0" smtClean="0"/>
              <a:t>Chcąc przywołać zimę, postanowiliśmy zrobić sztuczny śnieg. </a:t>
            </a:r>
            <a:endParaRPr lang="pl-PL" sz="3200" i="1" dirty="0"/>
          </a:p>
        </p:txBody>
      </p:sp>
      <p:pic>
        <p:nvPicPr>
          <p:cNvPr id="6" name="Symbol zastępczy zawartości 5" descr="20181211_092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818859">
            <a:off x="300230" y="1918338"/>
            <a:ext cx="4037300" cy="302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20181211_092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48381">
            <a:off x="4444631" y="1994120"/>
            <a:ext cx="4394257" cy="3295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0181211_093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90872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i="1" dirty="0" smtClean="0"/>
              <a:t>Gdy już nam się udało, lepiliśmy z niego jak z prawdziwego śniegu. </a:t>
            </a:r>
            <a:endParaRPr lang="pl-PL" sz="2800" i="1" dirty="0"/>
          </a:p>
        </p:txBody>
      </p:sp>
      <p:pic>
        <p:nvPicPr>
          <p:cNvPr id="4" name="Symbol zastępczy zawartości 3" descr="20181211_0943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0181211_094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51226">
            <a:off x="228778" y="165325"/>
            <a:ext cx="4656247" cy="3492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20181211_0949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5604">
            <a:off x="4082443" y="2933988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27</Words>
  <Application>Microsoft Office PowerPoint</Application>
  <PresentationFormat>Pokaz na ekranie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Calibri</vt:lpstr>
      <vt:lpstr>Motyw pakietu Office</vt:lpstr>
      <vt:lpstr>Robimy śnieg</vt:lpstr>
      <vt:lpstr>Chcąc przywołać zimę, postanowiliśmy zrobić sztuczny śnieg. </vt:lpstr>
      <vt:lpstr>Prezentacja programu PowerPoint</vt:lpstr>
      <vt:lpstr>Gdy już nam się udało, lepiliśmy z niego jak z prawdziwego śniegu.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Justyna</dc:creator>
  <cp:lastModifiedBy>Milena Maliszewska</cp:lastModifiedBy>
  <cp:revision>4</cp:revision>
  <dcterms:created xsi:type="dcterms:W3CDTF">2019-03-01T15:38:02Z</dcterms:created>
  <dcterms:modified xsi:type="dcterms:W3CDTF">2019-03-06T06:12:48Z</dcterms:modified>
</cp:coreProperties>
</file>