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857F-1A32-4EFE-87AA-5E23EAE50A4F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372E-EC00-4419-B3ED-9851EE644A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874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857F-1A32-4EFE-87AA-5E23EAE50A4F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372E-EC00-4419-B3ED-9851EE644A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998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857F-1A32-4EFE-87AA-5E23EAE50A4F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372E-EC00-4419-B3ED-9851EE644A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07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857F-1A32-4EFE-87AA-5E23EAE50A4F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372E-EC00-4419-B3ED-9851EE644A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74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857F-1A32-4EFE-87AA-5E23EAE50A4F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372E-EC00-4419-B3ED-9851EE644A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554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857F-1A32-4EFE-87AA-5E23EAE50A4F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372E-EC00-4419-B3ED-9851EE644A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3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857F-1A32-4EFE-87AA-5E23EAE50A4F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372E-EC00-4419-B3ED-9851EE644A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490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857F-1A32-4EFE-87AA-5E23EAE50A4F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372E-EC00-4419-B3ED-9851EE644A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53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857F-1A32-4EFE-87AA-5E23EAE50A4F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372E-EC00-4419-B3ED-9851EE644A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42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857F-1A32-4EFE-87AA-5E23EAE50A4F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372E-EC00-4419-B3ED-9851EE644A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79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857F-1A32-4EFE-87AA-5E23EAE50A4F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372E-EC00-4419-B3ED-9851EE644A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70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A857F-1A32-4EFE-87AA-5E23EAE50A4F}" type="datetimeFigureOut">
              <a:rPr lang="pl-PL" smtClean="0"/>
              <a:pPr/>
              <a:t>2018-09-24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B372E-EC00-4419-B3ED-9851EE644A2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96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632807" y="0"/>
            <a:ext cx="9144000" cy="6858000"/>
            <a:chOff x="1693345" y="0"/>
            <a:chExt cx="9144000" cy="6858000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345" y="0"/>
              <a:ext cx="9144000" cy="6858000"/>
            </a:xfrm>
            <a:prstGeom prst="rect">
              <a:avLst/>
            </a:prstGeom>
          </p:spPr>
        </p:pic>
        <p:sp>
          <p:nvSpPr>
            <p:cNvPr id="5" name="pole tekstowe 4"/>
            <p:cNvSpPr txBox="1"/>
            <p:nvPr/>
          </p:nvSpPr>
          <p:spPr>
            <a:xfrm rot="21440503">
              <a:off x="3850784" y="1791744"/>
              <a:ext cx="43273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SPACER NA SKRZYŻOWANIE</a:t>
              </a:r>
            </a:p>
          </p:txBody>
        </p:sp>
        <p:sp>
          <p:nvSpPr>
            <p:cNvPr id="6" name="pole tekstowe 5"/>
            <p:cNvSpPr txBox="1"/>
            <p:nvPr/>
          </p:nvSpPr>
          <p:spPr>
            <a:xfrm rot="392305">
              <a:off x="4903348" y="3380701"/>
              <a:ext cx="28527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l-PL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GRUPA OA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8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553791"/>
            <a:ext cx="9144000" cy="415987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7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Consolas" pitchFamily="49" charset="0"/>
                <a:cs typeface="Consolas" pitchFamily="49" charset="0"/>
              </a:rPr>
              <a:t>W miesiącu wrześniu zapoznawaliśmy się </a:t>
            </a:r>
            <a:r>
              <a:rPr lang="pl-PL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pl-PL" sz="2400" dirty="0" smtClean="0">
                <a:latin typeface="Consolas" pitchFamily="49" charset="0"/>
                <a:cs typeface="Consolas" pitchFamily="49" charset="0"/>
              </a:rPr>
            </a:br>
            <a:r>
              <a:rPr lang="pl-PL" sz="2400" dirty="0" smtClean="0">
                <a:latin typeface="Consolas" pitchFamily="49" charset="0"/>
                <a:cs typeface="Consolas" pitchFamily="49" charset="0"/>
              </a:rPr>
              <a:t>z </a:t>
            </a:r>
            <a:r>
              <a:rPr lang="pl-PL" sz="2400" dirty="0">
                <a:latin typeface="Consolas" pitchFamily="49" charset="0"/>
                <a:cs typeface="Consolas" pitchFamily="49" charset="0"/>
              </a:rPr>
              <a:t>zasadami bezpiecznego poruszania się po jezdni i chodniku, poznaliśmy wygląd i znaczenie kilku ważnych znaków drogowych. 20 września zgodnie z </a:t>
            </a:r>
            <a:r>
              <a:rPr lang="pl-PL" sz="2400" dirty="0" smtClean="0">
                <a:latin typeface="Consolas" pitchFamily="49" charset="0"/>
                <a:cs typeface="Consolas" pitchFamily="49" charset="0"/>
              </a:rPr>
              <a:t>tematyką </a:t>
            </a:r>
            <a:r>
              <a:rPr lang="pl-PL" sz="2400" dirty="0">
                <a:latin typeface="Consolas" pitchFamily="49" charset="0"/>
                <a:cs typeface="Consolas" pitchFamily="49" charset="0"/>
              </a:rPr>
              <a:t>zajęć wybraliśmy się na spacer na skrzyżowanie </a:t>
            </a:r>
            <a:r>
              <a:rPr lang="pl-PL" sz="2400" dirty="0" smtClean="0">
                <a:latin typeface="Consolas" pitchFamily="49" charset="0"/>
                <a:cs typeface="Consolas" pitchFamily="49" charset="0"/>
              </a:rPr>
              <a:t>ulic -  </a:t>
            </a:r>
            <a:r>
              <a:rPr lang="pl-PL" sz="2400" dirty="0">
                <a:latin typeface="Consolas" pitchFamily="49" charset="0"/>
                <a:cs typeface="Consolas" pitchFamily="49" charset="0"/>
              </a:rPr>
              <a:t>niedaleko Szkoły Podstawowej nr 357. Obserwowaliśmy </a:t>
            </a:r>
            <a:r>
              <a:rPr lang="pl-PL" sz="24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pl-PL" sz="2400" dirty="0" smtClean="0">
                <a:latin typeface="Consolas" pitchFamily="49" charset="0"/>
                <a:cs typeface="Consolas" pitchFamily="49" charset="0"/>
              </a:rPr>
            </a:br>
            <a:r>
              <a:rPr lang="pl-PL" sz="2400" dirty="0" smtClean="0">
                <a:latin typeface="Consolas" pitchFamily="49" charset="0"/>
                <a:cs typeface="Consolas" pitchFamily="49" charset="0"/>
              </a:rPr>
              <a:t>z </a:t>
            </a:r>
            <a:r>
              <a:rPr lang="pl-PL" sz="2400" dirty="0">
                <a:latin typeface="Consolas" pitchFamily="49" charset="0"/>
                <a:cs typeface="Consolas" pitchFamily="49" charset="0"/>
              </a:rPr>
              <a:t>wielką uwagą ruch uliczny, nazywaliśmy poruszające się po drogach pojazdy, a przede wszystkim uczyliśmy się zasad obowiązujących na skrzyżowaniu bez sygnalizacji świetlnej </a:t>
            </a:r>
            <a:r>
              <a:rPr lang="pl-PL" sz="2400" dirty="0" smtClean="0">
                <a:latin typeface="Consolas" pitchFamily="49" charset="0"/>
                <a:cs typeface="Consolas" pitchFamily="49" charset="0"/>
              </a:rPr>
              <a:t>a także tych </a:t>
            </a:r>
            <a:r>
              <a:rPr lang="pl-PL" sz="2400" dirty="0">
                <a:latin typeface="Consolas" pitchFamily="49" charset="0"/>
                <a:cs typeface="Consolas" pitchFamily="49" charset="0"/>
              </a:rPr>
              <a:t>wyposażonych w sygnalizację świetlną.</a:t>
            </a:r>
            <a:br>
              <a:rPr lang="pl-PL" sz="2400" dirty="0">
                <a:latin typeface="Consolas" pitchFamily="49" charset="0"/>
                <a:cs typeface="Consolas" pitchFamily="49" charset="0"/>
              </a:rPr>
            </a:br>
            <a:endParaRPr lang="pl-PL" sz="2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15617" y="836715"/>
            <a:ext cx="6821388" cy="5116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5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7544" y="484431"/>
            <a:ext cx="7848872" cy="5886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96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04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86300" y="685800"/>
            <a:ext cx="41148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5003075" y="6335486"/>
            <a:ext cx="3905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/>
              <a:t>	</a:t>
            </a:r>
            <a:r>
              <a:rPr lang="pl-PL" sz="1200" dirty="0" smtClean="0">
                <a:solidFill>
                  <a:schemeClr val="bg1"/>
                </a:solidFill>
              </a:rPr>
              <a:t>Autor: Krystyna Chmielecka - Szaro</a:t>
            </a:r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10</Words>
  <Application>Microsoft Office PowerPoint</Application>
  <PresentationFormat>Pokaz na ekranie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Consolas</vt:lpstr>
      <vt:lpstr>Motyw pakietu Office</vt:lpstr>
      <vt:lpstr>Prezentacja programu PowerPoint</vt:lpstr>
      <vt:lpstr>W miesiącu wrześniu zapoznawaliśmy się  z zasadami bezpiecznego poruszania się po jezdni i chodniku, poznaliśmy wygląd i znaczenie kilku ważnych znaków drogowych. 20 września zgodnie z tematyką zajęć wybraliśmy się na spacer na skrzyżowanie ulic -  niedaleko Szkoły Podstawowej nr 357. Obserwowaliśmy  z wielką uwagą ruch uliczny, nazywaliśmy poruszające się po drogach pojazdy, a przede wszystkim uczyliśmy się zasad obowiązujących na skrzyżowaniu bez sygnalizacji świetlnej a także tych wyposażonych w sygnalizację świetlną.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Jakub Szaro</dc:creator>
  <cp:lastModifiedBy>Milena Maliszewska</cp:lastModifiedBy>
  <cp:revision>5</cp:revision>
  <dcterms:created xsi:type="dcterms:W3CDTF">2018-09-21T15:51:46Z</dcterms:created>
  <dcterms:modified xsi:type="dcterms:W3CDTF">2018-09-24T05:07:09Z</dcterms:modified>
</cp:coreProperties>
</file>