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50021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A445F-6681-49F9-9274-B17BFA6FC7B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9590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E4AC4-C08D-4826-872A-B84F058F424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9994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11992-2A0D-49CE-ADF8-86F9626806D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8029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FB234-9088-49C8-B2E7-8B25D11CB08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4107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6E969-1F7A-449B-BF88-4D6D364B2ED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3277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A915F-3C20-4D75-8AA5-C847F8E827D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870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20A44-1435-4867-A573-E2FA61AF2E2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295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F6B73-BF19-423A-8F50-59F79518430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6991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52FA0-4AB5-42D2-B966-91EDAE96C53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05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2BFAB-CFE0-47CD-97B3-B7E2300E40C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943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C114E-A30D-4430-AE57-0A5DE8DE8DC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2956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100000">
              <a:srgbClr val="99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F4A741-0156-446D-AE05-2C5222BB5C2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1470025"/>
          </a:xfrm>
        </p:spPr>
        <p:txBody>
          <a:bodyPr anchor="ctr"/>
          <a:lstStyle/>
          <a:p>
            <a:r>
              <a:rPr lang="pl-PL" altLang="pl-PL" sz="4400">
                <a:solidFill>
                  <a:schemeClr val="bg1"/>
                </a:solidFill>
              </a:rPr>
              <a:t>Spotkanie</a:t>
            </a:r>
            <a:r>
              <a:rPr lang="pl-PL" altLang="pl-PL" sz="4400"/>
              <a:t> </a:t>
            </a:r>
            <a:r>
              <a:rPr lang="pl-PL" altLang="pl-PL" sz="4400">
                <a:solidFill>
                  <a:schemeClr val="bg1"/>
                </a:solidFill>
              </a:rPr>
              <a:t>Wigilijne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628775"/>
            <a:ext cx="6400800" cy="1752600"/>
          </a:xfrm>
        </p:spPr>
        <p:txBody>
          <a:bodyPr/>
          <a:lstStyle/>
          <a:p>
            <a:r>
              <a:rPr lang="pl-PL" altLang="pl-PL" sz="3200">
                <a:solidFill>
                  <a:schemeClr val="bg1"/>
                </a:solidFill>
              </a:rPr>
              <a:t>w grupie Delfinków</a:t>
            </a:r>
          </a:p>
        </p:txBody>
      </p:sp>
      <p:pic>
        <p:nvPicPr>
          <p:cNvPr id="2053" name="Picture 5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65400"/>
            <a:ext cx="320040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pl-PL" altLang="pl-PL" sz="2400">
                <a:solidFill>
                  <a:schemeClr val="bg1"/>
                </a:solidFill>
              </a:rPr>
              <a:t>17 grudnia w grupie Delfinków odbyło się Spotkanie Wigilijne z rodzicami wychowanków.</a:t>
            </a:r>
            <a:br>
              <a:rPr lang="pl-PL" altLang="pl-PL" sz="2400">
                <a:solidFill>
                  <a:schemeClr val="bg1"/>
                </a:solidFill>
              </a:rPr>
            </a:br>
            <a:r>
              <a:rPr lang="pl-PL" altLang="pl-PL" sz="2400">
                <a:solidFill>
                  <a:schemeClr val="bg1"/>
                </a:solidFill>
              </a:rPr>
              <a:t>Na początku spotkania dzieci zaśpiewały dla rodziców zimowe piosenki, a następnie już wspólnie zaśpiewaliśmy kolędy przy akompaniamencie dźwięków gitary i profesjonalnego śpiewu jednego z rodziców.</a:t>
            </a:r>
            <a:br>
              <a:rPr lang="pl-PL" altLang="pl-PL" sz="2400">
                <a:solidFill>
                  <a:schemeClr val="bg1"/>
                </a:solidFill>
              </a:rPr>
            </a:br>
            <a:r>
              <a:rPr lang="pl-PL" altLang="pl-PL" sz="2400">
                <a:solidFill>
                  <a:schemeClr val="bg1"/>
                </a:solidFill>
              </a:rPr>
              <a:t>Później każda rodzina mogła osobiście złożyć wszystkim świąteczne życzenia, po których rozpoczęły się warsztaty ozdób świątecznych.</a:t>
            </a:r>
            <a:br>
              <a:rPr lang="pl-PL" altLang="pl-PL" sz="2400">
                <a:solidFill>
                  <a:schemeClr val="bg1"/>
                </a:solidFill>
              </a:rPr>
            </a:br>
            <a:r>
              <a:rPr lang="pl-PL" altLang="pl-PL" sz="2400">
                <a:solidFill>
                  <a:schemeClr val="bg1"/>
                </a:solidFill>
              </a:rPr>
              <a:t>Przedszkolaki, wraz z rodzicami, wykonały ozdobne lampiony oraz wspólny łańcuch choinowy.</a:t>
            </a:r>
            <a:br>
              <a:rPr lang="pl-PL" altLang="pl-PL" sz="2400">
                <a:solidFill>
                  <a:schemeClr val="bg1"/>
                </a:solidFill>
              </a:rPr>
            </a:br>
            <a:r>
              <a:rPr lang="pl-PL" altLang="pl-PL" sz="2400">
                <a:solidFill>
                  <a:schemeClr val="bg1"/>
                </a:solidFill>
              </a:rPr>
              <a:t>Całe spotkanie przebiegło w miłej, świątecznej atmosferze, a zaproszeni goście wynieśli z niego miłe wspomnienia.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20181217_1529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35950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20181217_1533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465638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20181217_1533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81300"/>
            <a:ext cx="50038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20181217_1543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4706938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20181217_1542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97200"/>
            <a:ext cx="4608512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20181217_1543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4249737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20181217_1543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202113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20181217_1544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54413"/>
            <a:ext cx="4176713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0181217_1551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103688" cy="30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20181217_1551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416718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20181217_1552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4103688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20181217_1553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3463"/>
            <a:ext cx="4092575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0181217_1555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986213" cy="29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20181217_1555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2025"/>
            <a:ext cx="4103688" cy="30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20181217_1605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4319588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20181217_1602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4103688" cy="54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20181217_1603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20713"/>
            <a:ext cx="41592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18</Words>
  <Application>Microsoft Office PowerPoint</Application>
  <PresentationFormat>Pokaz na ekranie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1" baseType="lpstr">
      <vt:lpstr>Arial</vt:lpstr>
      <vt:lpstr>Projekt domyślny</vt:lpstr>
      <vt:lpstr>Spotkanie Wigilijne</vt:lpstr>
      <vt:lpstr>17 grudnia w grupie Delfinków odbyło się Spotkanie Wigilijne z rodzicami wychowanków. Na początku spotkania dzieci zaśpiewały dla rodziców zimowe piosenki, a następnie już wspólnie zaśpiewaliśmy kolędy przy akompaniamencie dźwięków gitary i profesjonalnego śpiewu jednego z rodziców. Później każda rodzina mogła osobiście złożyć wszystkim świąteczne życzenia, po których rozpoczęły się warsztaty ozdób świątecznych. Przedszkolaki, wraz z rodzicami, wykonały ozdobne lampiony oraz wspólny łańcuch choinowy. Całe spotkanie przebiegło w miłej, świątecznej atmosferze, a zaproszeni goście wynieśli z niego miłe wspomnienia.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Wigilijne</dc:title>
  <dc:creator>Your User Name</dc:creator>
  <cp:lastModifiedBy>Milena Maliszewska</cp:lastModifiedBy>
  <cp:revision>3</cp:revision>
  <dcterms:created xsi:type="dcterms:W3CDTF">2019-01-06T10:56:02Z</dcterms:created>
  <dcterms:modified xsi:type="dcterms:W3CDTF">2019-01-07T06:16:29Z</dcterms:modified>
</cp:coreProperties>
</file>