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29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12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02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75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83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2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4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0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2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6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67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3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67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5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3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41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0A1A0-10EB-411D-AA66-81F51B97C6E9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B9B685-60F8-4CF0-95E7-7FA0B6AA4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73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77895" y="1266245"/>
            <a:ext cx="8915399" cy="2262781"/>
          </a:xfrm>
        </p:spPr>
        <p:txBody>
          <a:bodyPr/>
          <a:lstStyle/>
          <a:p>
            <a:r>
              <a:rPr lang="pl-PL" dirty="0" smtClean="0"/>
              <a:t>Spotkanie z m</a:t>
            </a:r>
            <a:r>
              <a:rPr lang="pl-PL" smtClean="0"/>
              <a:t>ikołajem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4141275"/>
            <a:ext cx="8915399" cy="1126283"/>
          </a:xfrm>
        </p:spPr>
        <p:txBody>
          <a:bodyPr/>
          <a:lstStyle/>
          <a:p>
            <a:r>
              <a:rPr lang="pl-PL" dirty="0" smtClean="0"/>
              <a:t>Grupa Misie, 4 – latki ,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52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30" y="500932"/>
            <a:ext cx="7929224" cy="5706120"/>
          </a:xfrm>
        </p:spPr>
      </p:pic>
    </p:spTree>
    <p:extLst>
      <p:ext uri="{BB962C8B-B14F-4D97-AF65-F5344CB8AC3E}">
        <p14:creationId xmlns:p14="http://schemas.microsoft.com/office/powerpoint/2010/main" val="290674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69" y="794402"/>
            <a:ext cx="4178003" cy="5570672"/>
          </a:xfrm>
        </p:spPr>
      </p:pic>
    </p:spTree>
    <p:extLst>
      <p:ext uri="{BB962C8B-B14F-4D97-AF65-F5344CB8AC3E}">
        <p14:creationId xmlns:p14="http://schemas.microsoft.com/office/powerpoint/2010/main" val="67224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15" y="484302"/>
            <a:ext cx="4464250" cy="5952334"/>
          </a:xfrm>
        </p:spPr>
      </p:pic>
    </p:spTree>
    <p:extLst>
      <p:ext uri="{BB962C8B-B14F-4D97-AF65-F5344CB8AC3E}">
        <p14:creationId xmlns:p14="http://schemas.microsoft.com/office/powerpoint/2010/main" val="213077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80" y="492254"/>
            <a:ext cx="4368834" cy="5825113"/>
          </a:xfrm>
        </p:spPr>
      </p:pic>
    </p:spTree>
    <p:extLst>
      <p:ext uri="{BB962C8B-B14F-4D97-AF65-F5344CB8AC3E}">
        <p14:creationId xmlns:p14="http://schemas.microsoft.com/office/powerpoint/2010/main" val="224841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2" y="404788"/>
            <a:ext cx="4655081" cy="6206776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416664"/>
            <a:ext cx="4635610" cy="61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7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89" y="608872"/>
            <a:ext cx="4185954" cy="558127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36" y="608873"/>
            <a:ext cx="4194146" cy="55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060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10</Words>
  <Application>Microsoft Office PowerPoint</Application>
  <PresentationFormat>Panoramiczny</PresentationFormat>
  <Paragraphs>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Smuga</vt:lpstr>
      <vt:lpstr>Spotkanie z mikołajem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Mikołajem</dc:title>
  <dc:creator>Szymek</dc:creator>
  <cp:lastModifiedBy>Milena Maliszewska</cp:lastModifiedBy>
  <cp:revision>3</cp:revision>
  <dcterms:created xsi:type="dcterms:W3CDTF">2019-02-18T15:27:59Z</dcterms:created>
  <dcterms:modified xsi:type="dcterms:W3CDTF">2019-02-26T12:01:09Z</dcterms:modified>
</cp:coreProperties>
</file>