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Spotkanie z osobą niewidomą </a:t>
            </a:r>
            <a:br>
              <a:rPr lang="pl-PL" dirty="0" smtClean="0"/>
            </a:br>
            <a:r>
              <a:rPr lang="pl-PL" dirty="0" smtClean="0"/>
              <a:t>i psem przewodnikiem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pPr algn="ctr"/>
            <a:r>
              <a:rPr lang="pl-PL" dirty="0" smtClean="0"/>
              <a:t>Tygryski 18.01.2019r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6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51440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To było niezwykłe spotkanie. </a:t>
            </a:r>
            <a:br>
              <a:rPr lang="pl-PL" sz="2800" dirty="0" smtClean="0"/>
            </a:br>
            <a:r>
              <a:rPr lang="pl-PL" sz="2800" dirty="0" smtClean="0"/>
              <a:t>Dzieci zdobyły wiele informacji, na temat osób niewidomych</a:t>
            </a:r>
            <a:r>
              <a:rPr lang="pl-PL" sz="2800" dirty="0"/>
              <a:t>. Rozbudziły swoje zmysły,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szczególności słuch </a:t>
            </a:r>
            <a:r>
              <a:rPr lang="pl-PL" sz="2800" dirty="0" smtClean="0"/>
              <a:t>i </a:t>
            </a:r>
            <a:r>
              <a:rPr lang="pl-PL" sz="2800" dirty="0"/>
              <a:t>dotyk. Dowiedziały </a:t>
            </a:r>
            <a:r>
              <a:rPr lang="pl-PL" sz="2800" dirty="0" smtClean="0"/>
              <a:t>się </a:t>
            </a:r>
            <a:br>
              <a:rPr lang="pl-PL" sz="2800" dirty="0" smtClean="0"/>
            </a:br>
            <a:r>
              <a:rPr lang="pl-PL" sz="2800" dirty="0" smtClean="0"/>
              <a:t>w jaki sposób, na podstawie smaków i zapachów kojarzą kolory, czy ogórek na pewno jest zielony? </a:t>
            </a:r>
            <a:br>
              <a:rPr lang="pl-PL" sz="2800" dirty="0" smtClean="0"/>
            </a:br>
            <a:r>
              <a:rPr lang="pl-PL" sz="2800" dirty="0" smtClean="0"/>
              <a:t>Starały się rozpoznać bajkę, słuchając </a:t>
            </a:r>
            <a:br>
              <a:rPr lang="pl-PL" sz="2800" dirty="0" smtClean="0"/>
            </a:br>
            <a:r>
              <a:rPr lang="pl-PL" sz="2800" dirty="0" smtClean="0"/>
              <a:t>z zamkniętymi oczami.</a:t>
            </a:r>
            <a:endParaRPr lang="pl-PL" sz="2800" dirty="0"/>
          </a:p>
        </p:txBody>
      </p:sp>
      <p:pic>
        <p:nvPicPr>
          <p:cNvPr id="1026" name="Picture 2" descr="E:\DCIM\100MSDCF\DSC06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83069"/>
            <a:ext cx="3456383" cy="259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0MSDCF\DSC06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3069"/>
            <a:ext cx="3456384" cy="259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 smtClean="0"/>
              <a:t>Wymieniały jak najwięcej szczegółów dot. ulicy, </a:t>
            </a:r>
            <a:br>
              <a:rPr lang="pl-PL" sz="3100" dirty="0" smtClean="0"/>
            </a:br>
            <a:r>
              <a:rPr lang="pl-PL" sz="3100" dirty="0" smtClean="0"/>
              <a:t>na podstawie dźwięków jakie usłyszały</a:t>
            </a:r>
            <a:r>
              <a:rPr lang="pl-PL" dirty="0" smtClean="0"/>
              <a:t>. </a:t>
            </a:r>
            <a:r>
              <a:rPr lang="pl-PL" sz="3100" dirty="0" smtClean="0"/>
              <a:t>Poznały alfabet </a:t>
            </a:r>
            <a:br>
              <a:rPr lang="pl-PL" sz="3100" dirty="0" smtClean="0"/>
            </a:br>
            <a:r>
              <a:rPr lang="pl-PL" sz="3100" dirty="0" smtClean="0"/>
              <a:t>Braille. </a:t>
            </a:r>
            <a:endParaRPr lang="pl-PL" sz="3100" dirty="0"/>
          </a:p>
        </p:txBody>
      </p:sp>
      <p:pic>
        <p:nvPicPr>
          <p:cNvPr id="2050" name="Picture 2" descr="E:\DCIM\100MSDCF\DSC06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4313"/>
            <a:ext cx="3570093" cy="267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0MSDCF\DSC06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00" y="1214313"/>
            <a:ext cx="3570094" cy="267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CIM\100MSDCF\DSC06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64" y="4077072"/>
            <a:ext cx="335993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CIM\100MSDCF\DSC06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3149"/>
            <a:ext cx="3745546" cy="26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100MSDCF\DSC06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139065" cy="2354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/>
              <a:t>Uzyskały wiadomości o </a:t>
            </a:r>
            <a:r>
              <a:rPr lang="pl-PL" sz="3100"/>
              <a:t>psie </a:t>
            </a:r>
            <a:r>
              <a:rPr lang="pl-PL" sz="3100" smtClean="0"/>
              <a:t>przewodniku, </a:t>
            </a:r>
            <a:r>
              <a:rPr lang="pl-PL" sz="3100" dirty="0" smtClean="0"/>
              <a:t>imieniem Rolek, </a:t>
            </a:r>
            <a:r>
              <a:rPr lang="pl-PL" sz="3100" dirty="0"/>
              <a:t>jak go rozpoznać, czy </a:t>
            </a:r>
            <a:r>
              <a:rPr lang="pl-PL" sz="3100"/>
              <a:t>można </a:t>
            </a:r>
            <a:r>
              <a:rPr lang="pl-PL" sz="3100" smtClean="0"/>
              <a:t/>
            </a:r>
            <a:br>
              <a:rPr lang="pl-PL" sz="3100" smtClean="0"/>
            </a:br>
            <a:r>
              <a:rPr lang="pl-PL" sz="3100" smtClean="0"/>
              <a:t>do </a:t>
            </a:r>
            <a:r>
              <a:rPr lang="pl-PL" sz="3100" dirty="0"/>
              <a:t>niego </a:t>
            </a:r>
            <a:r>
              <a:rPr lang="pl-PL" sz="3100" dirty="0" smtClean="0"/>
              <a:t>podejść, </a:t>
            </a:r>
            <a:r>
              <a:rPr lang="pl-PL" sz="3100" dirty="0"/>
              <a:t>by go </a:t>
            </a:r>
            <a:r>
              <a:rPr lang="pl-PL" sz="3100" dirty="0" smtClean="0"/>
              <a:t>pogłaskać lub </a:t>
            </a:r>
            <a:r>
              <a:rPr lang="pl-PL" sz="3100" dirty="0"/>
              <a:t>częstować </a:t>
            </a:r>
            <a:r>
              <a:rPr lang="pl-PL" sz="3100" dirty="0" smtClean="0"/>
              <a:t>przysmakami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E:\DCIM\100MSDCF\DSC06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921" y="2148228"/>
            <a:ext cx="3396811" cy="254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0MSDCF\DSC06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2060"/>
            <a:ext cx="33599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0059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51" y="1748139"/>
            <a:ext cx="3105241" cy="232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7102"/>
            <a:ext cx="3024336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0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 smtClean="0"/>
              <a:t>Na koniec przećwiczyły, jak należy się zachować </a:t>
            </a:r>
            <a:br>
              <a:rPr lang="pl-PL" sz="3100" dirty="0" smtClean="0"/>
            </a:br>
            <a:r>
              <a:rPr lang="pl-PL" sz="3100" dirty="0" smtClean="0"/>
              <a:t>w kontakcie z groźnym psem, naśladując </a:t>
            </a:r>
            <a:br>
              <a:rPr lang="pl-PL" sz="3100" dirty="0" smtClean="0"/>
            </a:br>
            <a:r>
              <a:rPr lang="pl-PL" sz="3100" dirty="0" smtClean="0"/>
              <a:t>pozycję żółwia. </a:t>
            </a:r>
            <a:br>
              <a:rPr lang="pl-PL" sz="3100" dirty="0" smtClean="0"/>
            </a:br>
            <a:r>
              <a:rPr lang="pl-PL" sz="3100" dirty="0" smtClean="0"/>
              <a:t>Wyszło nieźle, ale jeszcze to dopracujemy. </a:t>
            </a:r>
            <a:endParaRPr lang="pl-PL" sz="3100" dirty="0"/>
          </a:p>
        </p:txBody>
      </p:sp>
      <p:pic>
        <p:nvPicPr>
          <p:cNvPr id="4098" name="Picture 2" descr="E:\DCIM\100MSDCF\DSC06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16923"/>
            <a:ext cx="6624737" cy="460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</TotalTime>
  <Words>42</Words>
  <Application>Microsoft Office PowerPoint</Application>
  <PresentationFormat>Pokaz na ekranie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Tw Cen MT</vt:lpstr>
      <vt:lpstr>Strzecha</vt:lpstr>
      <vt:lpstr>Spotkanie z osobą niewidomą  i psem przewodnikiem</vt:lpstr>
      <vt:lpstr>To było niezwykłe spotkanie.  Dzieci zdobyły wiele informacji, na temat osób niewidomych. Rozbudziły swoje zmysły,  w szczególności słuch i dotyk. Dowiedziały się  w jaki sposób, na podstawie smaków i zapachów kojarzą kolory, czy ogórek na pewno jest zielony?  Starały się rozpoznać bajkę, słuchając  z zamkniętymi oczami.</vt:lpstr>
      <vt:lpstr>Wymieniały jak najwięcej szczegółów dot. ulicy,  na podstawie dźwięków jakie usłyszały. Poznały alfabet  Braille. </vt:lpstr>
      <vt:lpstr>Uzyskały wiadomości o psie przewodniku, imieniem Rolek, jak go rozpoznać, czy można  do niego podejść, by go pogłaskać lub częstować przysmakami.</vt:lpstr>
      <vt:lpstr>Na koniec przećwiczyły, jak należy się zachować  w kontakcie z groźnym psem, naśladując  pozycję żółwia.  Wyszło nieźle, ale jeszcze to dopracujemy.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osobą niewidomą  i psem przewodnikiem</dc:title>
  <dc:creator>HP</dc:creator>
  <cp:lastModifiedBy>Milena Maliszewska</cp:lastModifiedBy>
  <cp:revision>10</cp:revision>
  <dcterms:created xsi:type="dcterms:W3CDTF">2019-01-26T15:30:33Z</dcterms:created>
  <dcterms:modified xsi:type="dcterms:W3CDTF">2019-02-13T13:05:53Z</dcterms:modified>
</cp:coreProperties>
</file>