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165A53-8D66-4F94-B1B0-19B78D6B7FFE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2CA5E0-5DA7-46B4-A0F9-368087AE481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46640" cy="5472607"/>
          </a:xfrm>
        </p:spPr>
        <p:txBody>
          <a:bodyPr>
            <a:normAutofit fontScale="90000"/>
          </a:bodyPr>
          <a:lstStyle/>
          <a:p>
            <a:pPr algn="ctr"/>
            <a:r>
              <a:rPr lang="pl-PL" u="none" strike="noStrike" dirty="0" smtClean="0">
                <a:effectLst/>
              </a:rPr>
              <a:t/>
            </a:r>
            <a:br>
              <a:rPr lang="pl-PL" u="none" strike="noStrike" dirty="0" smtClean="0">
                <a:effectLst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 sz="3900" smtClean="0">
                <a:effectLst/>
              </a:rPr>
              <a:t>Na </a:t>
            </a:r>
            <a:r>
              <a:rPr lang="pl-PL" sz="3900" dirty="0" smtClean="0">
                <a:effectLst/>
              </a:rPr>
              <a:t>początku roku szkolnego odwiedziła naszą grupę Pani funkcjonariuszka  Straży Miejskiej, która przeprowadziła pogadankę z </a:t>
            </a:r>
            <a:r>
              <a:rPr lang="pl-PL" sz="3900">
                <a:effectLst/>
              </a:rPr>
              <a:t>przedszkolakami </a:t>
            </a:r>
            <a:r>
              <a:rPr lang="pl-PL" sz="3900" smtClean="0">
                <a:effectLst/>
              </a:rPr>
              <a:t/>
            </a:r>
            <a:br>
              <a:rPr lang="pl-PL" sz="3900" smtClean="0">
                <a:effectLst/>
              </a:rPr>
            </a:br>
            <a:r>
              <a:rPr lang="pl-PL" sz="3900" smtClean="0">
                <a:effectLst/>
              </a:rPr>
              <a:t>w </a:t>
            </a:r>
            <a:r>
              <a:rPr lang="pl-PL" sz="3900" dirty="0">
                <a:effectLst/>
              </a:rPr>
              <a:t>temacie zawodu strażnika miejskiego oraz nauki zasad prawidłowego zachowania się na drodze. </a:t>
            </a:r>
            <a:r>
              <a:rPr lang="pl-PL" sz="3300" dirty="0"/>
              <a:t> </a:t>
            </a:r>
            <a:br>
              <a:rPr lang="pl-PL" sz="3300" dirty="0"/>
            </a:br>
            <a:endParaRPr lang="pl-PL" sz="3300" dirty="0"/>
          </a:p>
        </p:txBody>
      </p:sp>
    </p:spTree>
    <p:extLst>
      <p:ext uri="{BB962C8B-B14F-4D97-AF65-F5344CB8AC3E}">
        <p14:creationId xmlns:p14="http://schemas.microsoft.com/office/powerpoint/2010/main" val="42135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1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8189540" cy="614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34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1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14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9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1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55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1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1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0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16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85800"/>
            <a:ext cx="3497560" cy="262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IMG_116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48" y="3522943"/>
            <a:ext cx="3532343" cy="2649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54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0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Energetyczny</vt:lpstr>
      <vt:lpstr>            Na początku roku szkolnego odwiedziła naszą grupę Pani funkcjonariuszka  Straży Miejskiej, która przeprowadziła pogadankę z przedszkolakami  w temacie zawodu strażnika miejskiego oraz nauki zasad prawidłowego zachowania się na drodze. 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Na początku roku szkolnego odwiedziła naszą grupę Pani funkcjonariuszka  Straży Miejskiej, która przeprowadziła pogadankę z przedszkolakami  w temacie zawodu strażnika miejskiego oraz nauki zasad prawidłowego zachowania się na drodze.   </dc:title>
  <dc:creator>Milo</dc:creator>
  <cp:lastModifiedBy>Milo</cp:lastModifiedBy>
  <cp:revision>1</cp:revision>
  <dcterms:created xsi:type="dcterms:W3CDTF">2018-09-23T17:21:55Z</dcterms:created>
  <dcterms:modified xsi:type="dcterms:W3CDTF">2018-09-23T17:27:08Z</dcterms:modified>
</cp:coreProperties>
</file>