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E8B084-EECB-4F48-AFAE-11D97D14E0B8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5EDF3-3CE2-413D-85FE-1E3D4DEB8092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3861048"/>
            <a:ext cx="6858000" cy="990600"/>
          </a:xfrm>
          <a:effectLst/>
        </p:spPr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TYDZIEŃ ZDROWIA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Grupa Rybki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l-PL" sz="2000" i="1" dirty="0" smtClean="0"/>
              <a:t>Gościliśmy Pielęgniarkę szkolną, która pokazała nam co zawiera apteczka oraz jak należy prawidłowo bandażować chore miejsca. </a:t>
            </a:r>
            <a:endParaRPr lang="pl-PL" sz="2000" i="1" dirty="0"/>
          </a:p>
        </p:txBody>
      </p:sp>
      <p:pic>
        <p:nvPicPr>
          <p:cNvPr id="4" name="Obraz 3" descr="20181120_092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2543" y="1040735"/>
            <a:ext cx="5088565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20181120_092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51953" y="1040735"/>
            <a:ext cx="5088565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181120_0931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dirty="0" smtClean="0"/>
              <a:t>Robiliśmy zawody, kto najszybciej zwinie bandaż. </a:t>
            </a:r>
            <a:endParaRPr lang="pl-PL" i="1" dirty="0"/>
          </a:p>
        </p:txBody>
      </p:sp>
      <p:pic>
        <p:nvPicPr>
          <p:cNvPr id="4" name="Symbol zastępczy zawartości 3" descr="20181120_0949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i="1" dirty="0" smtClean="0"/>
              <a:t>Wybraliśmy się również do gabinety stomatologicznego. Już wiemy jak dbać o nasze zęby. </a:t>
            </a:r>
            <a:endParaRPr lang="pl-PL" sz="2400" i="1" dirty="0"/>
          </a:p>
        </p:txBody>
      </p:sp>
      <p:pic>
        <p:nvPicPr>
          <p:cNvPr id="4" name="Symbol zastępczy zawartości 3" descr="20181122_0932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582833" cy="4937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229600" cy="540296"/>
          </a:xfrm>
        </p:spPr>
        <p:txBody>
          <a:bodyPr>
            <a:normAutofit/>
          </a:bodyPr>
          <a:lstStyle/>
          <a:p>
            <a:pPr algn="ctr"/>
            <a:r>
              <a:rPr lang="pl-PL" sz="2000" i="1" dirty="0" smtClean="0"/>
              <a:t>Uczyliśmy się jak prawidłowo szczotkować nasze zęby.</a:t>
            </a:r>
            <a:endParaRPr lang="pl-PL" sz="2000" i="1" dirty="0"/>
          </a:p>
        </p:txBody>
      </p:sp>
      <p:pic>
        <p:nvPicPr>
          <p:cNvPr id="4" name="Symbol zastępczy zawartości 3" descr="20181122_0934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31577" cy="3548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20181122_094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08920"/>
            <a:ext cx="4716016" cy="3537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i="1" dirty="0" smtClean="0"/>
              <a:t>Odwiedziła nas mama naszego kolegi z grupy, która jest lekarzem. Opowiedziała nam o swoim zawodzie. </a:t>
            </a:r>
            <a:endParaRPr lang="pl-PL" sz="2400" dirty="0"/>
          </a:p>
        </p:txBody>
      </p:sp>
      <p:pic>
        <p:nvPicPr>
          <p:cNvPr id="4" name="Symbol zastępczy zawartości 3" descr="46511433_951005131759564_7153676607431901184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0362"/>
            <a:ext cx="82296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0600"/>
          </a:xfrm>
        </p:spPr>
        <p:txBody>
          <a:bodyPr>
            <a:noAutofit/>
          </a:bodyPr>
          <a:lstStyle/>
          <a:p>
            <a:pPr algn="ctr"/>
            <a:endParaRPr lang="pl-PL" sz="2400" i="1" dirty="0"/>
          </a:p>
        </p:txBody>
      </p:sp>
      <p:pic>
        <p:nvPicPr>
          <p:cNvPr id="4" name="Symbol zastępczy zawartości 3" descr="46507288_566643260464380_2881488486530023424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2430585" cy="4937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46731835_257512791590159_35432760226632171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340768"/>
            <a:ext cx="2410606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46506371_2381935635444890_334812872037105664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340768"/>
            <a:ext cx="2408203" cy="4891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</TotalTime>
  <Words>71</Words>
  <Application>Microsoft Office PowerPoint</Application>
  <PresentationFormat>Pokaz na ekranie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Bookman Old Style</vt:lpstr>
      <vt:lpstr>Gill Sans MT</vt:lpstr>
      <vt:lpstr>Wingdings</vt:lpstr>
      <vt:lpstr>Wingdings 3</vt:lpstr>
      <vt:lpstr>Początek</vt:lpstr>
      <vt:lpstr>TYDZIEŃ ZDROWIA </vt:lpstr>
      <vt:lpstr>Gościliśmy Pielęgniarkę szkolną, która pokazała nam co zawiera apteczka oraz jak należy prawidłowo bandażować chore miejsca. </vt:lpstr>
      <vt:lpstr>Prezentacja programu PowerPoint</vt:lpstr>
      <vt:lpstr>Robiliśmy zawody, kto najszybciej zwinie bandaż. </vt:lpstr>
      <vt:lpstr>Wybraliśmy się również do gabinety stomatologicznego. Już wiemy jak dbać o nasze zęby. </vt:lpstr>
      <vt:lpstr>Uczyliśmy się jak prawidłowo szczotkować nasze zęby.</vt:lpstr>
      <vt:lpstr>Odwiedziła nas mama naszego kolegi z grupy, która jest lekarzem. Opowiedziała nam o swoim zawodzie.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ZDROWIA</dc:title>
  <dc:creator>Justyna</dc:creator>
  <cp:lastModifiedBy>Milena Maliszewska</cp:lastModifiedBy>
  <cp:revision>3</cp:revision>
  <dcterms:created xsi:type="dcterms:W3CDTF">2019-03-01T16:47:18Z</dcterms:created>
  <dcterms:modified xsi:type="dcterms:W3CDTF">2019-03-06T06:11:39Z</dcterms:modified>
</cp:coreProperties>
</file>