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05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18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35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93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3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93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30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19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35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90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59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6FC7-8FF4-484B-A7EA-347633D9617E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90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21725" y="101514"/>
            <a:ext cx="10515600" cy="1325563"/>
          </a:xfrm>
        </p:spPr>
        <p:txBody>
          <a:bodyPr/>
          <a:lstStyle/>
          <a:p>
            <a:pPr algn="ctr"/>
            <a:r>
              <a:rPr lang="pl-PL" dirty="0" smtClean="0"/>
              <a:t>Teatrzyk ,,Wyprawa do ZOO”</a:t>
            </a:r>
            <a:endParaRPr lang="pl-PL" dirty="0"/>
          </a:p>
        </p:txBody>
      </p:sp>
      <p:pic>
        <p:nvPicPr>
          <p:cNvPr id="1026" name="Picture 2" descr="Image result for teatrzyk sc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47" y="1075035"/>
            <a:ext cx="6055755" cy="57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3600" cy="44577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66" y="2292350"/>
            <a:ext cx="6087533" cy="45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9866" cy="45974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66" y="2311400"/>
            <a:ext cx="6062133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1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88" y="2142066"/>
            <a:ext cx="6287912" cy="471593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70223" cy="44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33" y="2298700"/>
            <a:ext cx="6079067" cy="45593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2933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Panoramiczny</PresentationFormat>
  <Paragraphs>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Teatrzyk ,,Wyprawa do ZOO”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Teatrzyk ,,Wyprawa do ZOO”</dc:title>
  <dc:creator>Beata Kołek</dc:creator>
  <cp:lastModifiedBy>Milena Maliszewska</cp:lastModifiedBy>
  <cp:revision>6</cp:revision>
  <dcterms:created xsi:type="dcterms:W3CDTF">2018-10-03T11:28:00Z</dcterms:created>
  <dcterms:modified xsi:type="dcterms:W3CDTF">2018-10-04T11:27:21Z</dcterms:modified>
</cp:coreProperties>
</file>