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7" r:id="rId13"/>
    <p:sldId id="269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02BB8-9915-44D4-8EE6-6AD6F7E37311}" type="datetimeFigureOut">
              <a:rPr lang="sk-SK" smtClean="0"/>
              <a:t>25. 3. 2019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07F2EA-1CAE-4101-8898-EF0C17F45C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73356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 smtClean="0"/>
              <a:t>Výsl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7F2EA-1CAE-4101-8898-EF0C17F45C41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28095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6A759-D6CC-4F2C-A542-EEEDC9EB7C06}" type="datetimeFigureOut">
              <a:rPr lang="sk-SK" smtClean="0"/>
              <a:t>25. 3. 2019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EA935-8C59-4AE7-90AB-1E8F8A83E9AE}" type="slidenum">
              <a:rPr lang="sk-SK" smtClean="0"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6A759-D6CC-4F2C-A542-EEEDC9EB7C06}" type="datetimeFigureOut">
              <a:rPr lang="sk-SK" smtClean="0"/>
              <a:t>25. 3. 2019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EA935-8C59-4AE7-90AB-1E8F8A83E9A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6A759-D6CC-4F2C-A542-EEEDC9EB7C06}" type="datetimeFigureOut">
              <a:rPr lang="sk-SK" smtClean="0"/>
              <a:t>25. 3. 2019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EA935-8C59-4AE7-90AB-1E8F8A83E9A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6A759-D6CC-4F2C-A542-EEEDC9EB7C06}" type="datetimeFigureOut">
              <a:rPr lang="sk-SK" smtClean="0"/>
              <a:t>25. 3. 2019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EA935-8C59-4AE7-90AB-1E8F8A83E9AE}" type="slidenum">
              <a:rPr lang="sk-SK" smtClean="0"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6A759-D6CC-4F2C-A542-EEEDC9EB7C06}" type="datetimeFigureOut">
              <a:rPr lang="sk-SK" smtClean="0"/>
              <a:t>25. 3. 2019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EA935-8C59-4AE7-90AB-1E8F8A83E9A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6A759-D6CC-4F2C-A542-EEEDC9EB7C06}" type="datetimeFigureOut">
              <a:rPr lang="sk-SK" smtClean="0"/>
              <a:t>25. 3. 2019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EA935-8C59-4AE7-90AB-1E8F8A83E9AE}" type="slidenum">
              <a:rPr lang="sk-SK" smtClean="0"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6A759-D6CC-4F2C-A542-EEEDC9EB7C06}" type="datetimeFigureOut">
              <a:rPr lang="sk-SK" smtClean="0"/>
              <a:t>25. 3. 2019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EA935-8C59-4AE7-90AB-1E8F8A83E9AE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6A759-D6CC-4F2C-A542-EEEDC9EB7C06}" type="datetimeFigureOut">
              <a:rPr lang="sk-SK" smtClean="0"/>
              <a:t>25. 3. 2019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EA935-8C59-4AE7-90AB-1E8F8A83E9A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6A759-D6CC-4F2C-A542-EEEDC9EB7C06}" type="datetimeFigureOut">
              <a:rPr lang="sk-SK" smtClean="0"/>
              <a:t>25. 3. 2019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EA935-8C59-4AE7-90AB-1E8F8A83E9A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6A759-D6CC-4F2C-A542-EEEDC9EB7C06}" type="datetimeFigureOut">
              <a:rPr lang="sk-SK" smtClean="0"/>
              <a:t>25. 3. 2019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EA935-8C59-4AE7-90AB-1E8F8A83E9A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6A759-D6CC-4F2C-A542-EEEDC9EB7C06}" type="datetimeFigureOut">
              <a:rPr lang="sk-SK" smtClean="0"/>
              <a:t>25. 3. 2019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EA935-8C59-4AE7-90AB-1E8F8A83E9AE}" type="slidenum">
              <a:rPr lang="sk-SK" smtClean="0"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A06A759-D6CC-4F2C-A542-EEEDC9EB7C06}" type="datetimeFigureOut">
              <a:rPr lang="sk-SK" smtClean="0"/>
              <a:t>25. 3. 2019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8FEA935-8C59-4AE7-90AB-1E8F8A83E9AE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err="1" smtClean="0"/>
              <a:t>Facilitovali</a:t>
            </a:r>
            <a:r>
              <a:rPr lang="sk-SK" smtClean="0"/>
              <a:t> Danka a Táňa 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k-SK" dirty="0" smtClean="0"/>
              <a:t>Tím na rozvoj školy </a:t>
            </a:r>
            <a:br>
              <a:rPr lang="sk-SK" dirty="0" smtClean="0"/>
            </a:br>
            <a:r>
              <a:rPr lang="sk-SK" dirty="0" smtClean="0"/>
              <a:t>14.11.2013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8041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Dolnakova\Desktop\2013-14.11 Tím RŠ\IMG_23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50286"/>
            <a:ext cx="4331420" cy="5139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Dolnakova\Desktop\2013-14.11 Tím RŠ\IMG_232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50286"/>
            <a:ext cx="4032448" cy="499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455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3289" y="5229200"/>
            <a:ext cx="6512511" cy="1368152"/>
          </a:xfrm>
        </p:spPr>
        <p:txBody>
          <a:bodyPr/>
          <a:lstStyle/>
          <a:p>
            <a:pPr algn="ctr"/>
            <a:r>
              <a:rPr lang="sk-SK" sz="3600" dirty="0" smtClean="0"/>
              <a:t>Nerešpektujúca komunikácia </a:t>
            </a:r>
            <a:endParaRPr lang="sk-SK" sz="3600" dirty="0"/>
          </a:p>
        </p:txBody>
      </p:sp>
      <p:pic>
        <p:nvPicPr>
          <p:cNvPr id="3" name="Picture 2" descr="C:\Users\Dolnakova\Desktop\2013-14.11 Tím RŠ\IMG_23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78414"/>
            <a:ext cx="6192688" cy="4734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164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3289" y="5373216"/>
            <a:ext cx="6512511" cy="1224136"/>
          </a:xfrm>
        </p:spPr>
        <p:txBody>
          <a:bodyPr/>
          <a:lstStyle/>
          <a:p>
            <a:pPr algn="ctr"/>
            <a:r>
              <a:rPr lang="sk-SK" sz="4000" dirty="0" smtClean="0"/>
              <a:t>Rešpektujúca komunikácia </a:t>
            </a:r>
            <a:endParaRPr lang="sk-SK" sz="4000" dirty="0"/>
          </a:p>
        </p:txBody>
      </p:sp>
      <p:pic>
        <p:nvPicPr>
          <p:cNvPr id="3" name="Picture 2" descr="C:\Users\Dolnakova\Desktop\2013-14.11 Tím RŠ\IMG_23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16632"/>
            <a:ext cx="5688632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692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971600" y="764704"/>
            <a:ext cx="7632848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/>
              <a:t>Závery: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3200" dirty="0" smtClean="0"/>
              <a:t>Urobiť realizačný plán jednej priority podľa postupov zo stretnutia 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3200" dirty="0" smtClean="0"/>
              <a:t>Monitoring - sledovať na začiatku mesiaca, čo plníme z plánu aktivít;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3200" dirty="0" smtClean="0"/>
              <a:t>Urobiť zoznam : čo môžem urobiť so svojimi emóciami , čo nám pomáha v emóciách ....</a:t>
            </a:r>
          </a:p>
          <a:p>
            <a:r>
              <a:rPr lang="sk-SK" sz="3200" b="1" dirty="0" smtClean="0"/>
              <a:t>Ďalšie stretnutie:  </a:t>
            </a:r>
          </a:p>
          <a:p>
            <a:r>
              <a:rPr lang="sk-SK" sz="3200" dirty="0" smtClean="0"/>
              <a:t>20.02.2014</a:t>
            </a:r>
          </a:p>
          <a:p>
            <a:r>
              <a:rPr lang="sk-SK" sz="3200" dirty="0" smtClean="0"/>
              <a:t>29.05.2014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26557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obrázka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" r="660"/>
          <a:stretch>
            <a:fillRect/>
          </a:stretch>
        </p:blipFill>
        <p:spPr/>
      </p:pic>
      <p:sp>
        <p:nvSpPr>
          <p:cNvPr id="3" name="Zástupný symbol textu 2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133839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k-SK" sz="4000" dirty="0" smtClean="0"/>
              <a:t>Program: dopracovanie plánu aktivít a tréning </a:t>
            </a:r>
            <a:r>
              <a:rPr lang="sk-SK" sz="4000" dirty="0" err="1" smtClean="0"/>
              <a:t>facilitácie</a:t>
            </a:r>
            <a:r>
              <a:rPr lang="sk-SK" sz="4000" dirty="0" smtClean="0"/>
              <a:t> ... </a:t>
            </a:r>
            <a:endParaRPr lang="sk-SK" sz="40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Druhé stretnutie...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3246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lnakova\Desktop\2013-14.11 Tím RŠ\IMG_23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332656"/>
            <a:ext cx="7848873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764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817547"/>
              </p:ext>
            </p:extLst>
          </p:nvPr>
        </p:nvGraphicFramePr>
        <p:xfrm>
          <a:off x="611560" y="404664"/>
          <a:ext cx="8136903" cy="5760639"/>
        </p:xfrm>
        <a:graphic>
          <a:graphicData uri="http://schemas.openxmlformats.org/drawingml/2006/table">
            <a:tbl>
              <a:tblPr firstRow="1" firstCol="1" bandRow="1"/>
              <a:tblGrid>
                <a:gridCol w="1561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0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50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12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24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62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9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Akcia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41" marR="38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Postupy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41" marR="38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Zúčastnené strany a miera zapojenia 1-7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41" marR="38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Dátum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41" marR="38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Výstupy/výsledky 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(dokedy)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(minimálne očakávania)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41" marR="38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poznámky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41" marR="38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29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Tréning zručností pg. zam.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41" marR="38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Príprava témy – Ja správa, komunikácia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Možnosť výberu do plánu školy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Oslovenie psych. poradne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Rozdelenie úloh – občerstvenie, miestnosť, 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41" marR="38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CPPPaP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41" marR="38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August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2013/ leto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41" marR="38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Zlepšené chápanie potrieb detí, kolegov, porozumenie a jasnejšie vyjadrenia svojho postoja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41" marR="38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41" marR="38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0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Zber prípadových štúdií 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41" marR="38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Oslovenie  na PP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Hľadanie spôsobov oslovenia jedn. malých tímoch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Komunikácia v tímových dvojiciach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41" marR="38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Zást. ZRŠ, MŠ, vedúca ŠKD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členovia tímu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Učitelia jen. úsekov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41" marR="38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Október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41" marR="38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Otvorenie sa ľudí so svojimi problémami v práci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41" marR="38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41" marR="38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 b="1">
                          <a:effectLst/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Aktivity školy 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41" marR="38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sk-SK" sz="700">
                          <a:effectLst/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41" marR="38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Uč. ŠKD, I. stupňa, rodičia, vedenie školy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41" marR="38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Priebežne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41" marR="38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Spätná väzba</a:t>
                      </a: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 - cielene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41" marR="38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41" marR="38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6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Prezentovanie činnosti Tímu na RŠ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41" marR="38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Po úsekoch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41" marR="38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Jednotlivé úseky 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41" marR="38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Október 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41" marR="38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Informovanosť všetkých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41" marR="38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41" marR="38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7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Kooperatívne riešenie situácií 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41" marR="38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Učenie sa členov tímu na situáciách 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41" marR="38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Členovia Tímu na RŠ 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41" marR="38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Od novembra 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41" marR="38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Ako si uľahčiť a pomôcť – prevencia pred vyhorením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Zvládanie záťažových situácií 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41" marR="38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41" marR="38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42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064002"/>
              </p:ext>
            </p:extLst>
          </p:nvPr>
        </p:nvGraphicFramePr>
        <p:xfrm>
          <a:off x="611560" y="404664"/>
          <a:ext cx="8208911" cy="5688631"/>
        </p:xfrm>
        <a:graphic>
          <a:graphicData uri="http://schemas.openxmlformats.org/drawingml/2006/table">
            <a:tbl>
              <a:tblPr firstRow="1" firstCol="1" bandRow="1"/>
              <a:tblGrid>
                <a:gridCol w="1575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1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55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75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50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4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68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Kooperatívne riešenie situácií 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8" marR="33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Učenie sa členov tímu na situáciách 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8" marR="33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Členovia Tímu na RŠ 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8" marR="33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Od novembra 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8" marR="33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Ako si uľahčiť a pomôcť – prevencia pred vyhorením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Zvládanie záťažových situácií 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8" marR="33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8" marR="33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2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Vianočné posedenie pre kolektív / tímbilding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8" marR="33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Rozdelenie úloh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Pripraviť príjemnú atmosféru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Tréning AP zo strany členov Tímu na RŠ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8" marR="33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Všetci zamestnanci školy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8" marR="33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December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16.12.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8" marR="33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Nájsť si čas pre nás samých 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8" marR="33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8" marR="33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9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Koučing učiteľov 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8" marR="33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Oslovenie učiteľov II. stupňa s projektom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Ponúknutie učiteľom I. stupňa spoluprácu s kolegyňou z ich radov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Oslovenie učiteľov MŠ a ŠKD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8" marR="33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Osobitne II. stupeň – projekt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Osobitne I. stupeň – kolegyňa z I. stupňa, MŠ a ŠKD 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-Nezisková organizácia, ktorá získala grant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8" marR="33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Od novembra 2013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8" marR="33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Učenie sa prijímať SV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8" marR="33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8" marR="33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9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Deň otvorených dverí 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 MŠ aj ZŠ spoločne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8" marR="33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Zvoliť presný termín, zverejniť informáciu na rôzne miesta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Vypracovať postupy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Vypracovať legendu – orientáciu školy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Venovať časť PP príprave DOD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8" marR="33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Učitelia, vychovávatelia,  žiaci, rodičia v MŠ , ZŠ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8" marR="33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Január –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Február 2014 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8" marR="33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Oslava učenia , ukázať v obci, ako dnes učí,  čo sa zmenilo v škole 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Zvyknúť deti, žiakov, rodičov na prítomnosť verejnosti na vyučovaní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8" marR="33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8" marR="33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2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Deň pre bývalých kolegov/ Deň učiteľov/ Tímbilding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8" marR="33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Rozdelenie si úloh 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Vtiahnutie kolegov do spoločnej prípravy akcie pre iných 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8" marR="33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-všetci zam. 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- deti – program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- Klub dôchodcov v Rači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8" marR="33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Február – marec 2014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8" marR="33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Vzbudiť medzi súčasnými pg. záujem o bývalých kolegov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Vtiahnuť dôchodcov a spríjemniť im deň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8" marR="33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8" marR="33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4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Tímbilding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8" marR="33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Vzťahy medzi kolegami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Vzdelávanie so psychológmi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Rolové hry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8" marR="33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Učitelia, vychovávateľky ZŠ, MŠ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8" marR="33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1.– 2. 5. 2014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8" marR="33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Vtiahnutie do problému,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Vzájomné poznanie sa, zlepšenie vzťahov</a:t>
                      </a:r>
                      <a:endParaRPr lang="sk-SK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8" marR="33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28" marR="33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57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600735"/>
              </p:ext>
            </p:extLst>
          </p:nvPr>
        </p:nvGraphicFramePr>
        <p:xfrm>
          <a:off x="539552" y="552093"/>
          <a:ext cx="8064895" cy="5685218"/>
        </p:xfrm>
        <a:graphic>
          <a:graphicData uri="http://schemas.openxmlformats.org/drawingml/2006/table">
            <a:tbl>
              <a:tblPr firstRow="1" firstCol="1" bandRow="1"/>
              <a:tblGrid>
                <a:gridCol w="1548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9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5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49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98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84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36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Plán činnosti  na školský rok 2014/15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Ponúknuť možnosť výberu zodpovednosti za akcie v pláne školy 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Vyhodnotiť činnosť TRŠ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Učitelia, vychovávatelia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Jún 2014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SV, podnety, ocenenia, postrehy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7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Pracovné porady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Facilitácia pracovných porád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Všetci pedagogickí zamestnanci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mesačne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Nácvik zručností facilitácie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Väčšie vtiahnutie učiteľov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Naučiť sa dávať spätnú väzbu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Priebežné stretnutia sekcií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Sebareflexia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Riešenie problémov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Učitelia, vychovávatelia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štvrťročne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Spätná väzba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Rešpektujúca komunikácia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Prijatie SV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ocenenia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60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Zoznam negatívneho správania rodičov +tabuľka, čo robiť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+ stretnutie, ako pracovať s týmito štúdiami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zavesiť v zborovni na stenu tabuľku vytvorených návodov 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Všetci dodajú situácie, rozbor situácie s odborníkom – facilitátor, ...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Tabuľku vytvoria tímaci ako základ, postupne sa bude dopĺňať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Čo najskôr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zlepšenie komunikácie s rodičmi, ochrana vlastnej  sebaúcty učiteľa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6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Bálintovské skupiny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riešenie problémov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Všetci pg. Zamestnanci vo svojich sekciách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Priebežne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Spätná väzba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k-SK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Námety na riešenie problémov</a:t>
                      </a:r>
                      <a:endParaRPr lang="sk-S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k-SK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0" marR="40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31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Dolnakova\Desktop\2013-14.11 Tím RŠ\IMG_23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52115">
            <a:off x="416256" y="546703"/>
            <a:ext cx="32512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Dolnakova\Desktop\2013-14.11 Tím RŠ\IMG_23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78856">
            <a:off x="5595828" y="460334"/>
            <a:ext cx="32512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Dolnakova\Desktop\2013-14.11 Tím RŠ\IMG_231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89280">
            <a:off x="1004774" y="3765452"/>
            <a:ext cx="32512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Dolnakova\Desktop\2013-14.11 Tím RŠ\IMG_231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12747">
            <a:off x="5141779" y="3721461"/>
            <a:ext cx="32512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884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obrázka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" r="660"/>
          <a:stretch>
            <a:fillRect/>
          </a:stretch>
        </p:blipFill>
        <p:spPr/>
      </p:pic>
      <p:sp>
        <p:nvSpPr>
          <p:cNvPr id="3" name="Zástupný symbol textu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sk-SK" sz="3600" dirty="0" smtClean="0"/>
              <a:t>Potešila nás návšteva detí z krúžku </a:t>
            </a:r>
            <a:r>
              <a:rPr lang="sk-SK" sz="3600" dirty="0" err="1" smtClean="0"/>
              <a:t>Dobrotky</a:t>
            </a:r>
            <a:r>
              <a:rPr lang="sk-SK" sz="3600" dirty="0" smtClean="0"/>
              <a:t> od Zuzky Lackovej </a:t>
            </a:r>
            <a:endParaRPr lang="sk-SK" sz="36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Zaujímavý vstup členiek </a:t>
            </a:r>
            <a:r>
              <a:rPr lang="sk-SK" dirty="0" err="1" smtClean="0"/>
              <a:t>Gastro</a:t>
            </a:r>
            <a:r>
              <a:rPr lang="sk-SK" dirty="0" smtClean="0"/>
              <a:t> krúžku </a:t>
            </a:r>
            <a:r>
              <a:rPr lang="sk-SK" dirty="0" err="1" smtClean="0"/>
              <a:t>Dobrotky</a:t>
            </a:r>
            <a:r>
              <a:rPr lang="sk-SK" dirty="0" smtClean="0"/>
              <a:t>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5341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Dolnakova\Desktop\2013-14.11 Tím RŠ\IMG_232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01960"/>
            <a:ext cx="7704856" cy="5115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827584" y="5949280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Výsledok – postrehy účastníkov, čo nám  je nepríjemné na komunikácii a čo príjemné – prvky rešpektujúcej a nerešpektujúcej komunikácie....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741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Kompozitné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34</TotalTime>
  <Words>521</Words>
  <Application>Microsoft Office PowerPoint</Application>
  <PresentationFormat>Prezentácia na obrazovke (4:3)</PresentationFormat>
  <Paragraphs>195</Paragraphs>
  <Slides>13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9" baseType="lpstr">
      <vt:lpstr>Arial</vt:lpstr>
      <vt:lpstr>Calibri</vt:lpstr>
      <vt:lpstr>Georgia</vt:lpstr>
      <vt:lpstr>Symbol</vt:lpstr>
      <vt:lpstr>Times New Roman</vt:lpstr>
      <vt:lpstr>Aerodynamika</vt:lpstr>
      <vt:lpstr>Tím na rozvoj školy  14.11.2013</vt:lpstr>
      <vt:lpstr>Druhé stretnutie...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Zaujímavý vstup členiek Gastro krúžku Dobrotky </vt:lpstr>
      <vt:lpstr>Prezentácia programu PowerPoint</vt:lpstr>
      <vt:lpstr>Prezentácia programu PowerPoint</vt:lpstr>
      <vt:lpstr>Nerešpektujúca komunikácia </vt:lpstr>
      <vt:lpstr>Rešpektujúca komunikácia 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Tím na rozvoj školy  14.11.2013</dc:title>
  <dc:creator>Dolnakova</dc:creator>
  <cp:lastModifiedBy>Tatiana Kizivatová</cp:lastModifiedBy>
  <cp:revision>6</cp:revision>
  <dcterms:created xsi:type="dcterms:W3CDTF">2013-11-18T22:25:59Z</dcterms:created>
  <dcterms:modified xsi:type="dcterms:W3CDTF">2019-03-25T15:33:20Z</dcterms:modified>
</cp:coreProperties>
</file>