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58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A9E6-D012-416D-9590-1E63AB2B8D1E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B8CB-B9CB-460F-BB12-B7AE2ED47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A9E6-D012-416D-9590-1E63AB2B8D1E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B8CB-B9CB-460F-BB12-B7AE2ED47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A9E6-D012-416D-9590-1E63AB2B8D1E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B8CB-B9CB-460F-BB12-B7AE2ED47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A9E6-D012-416D-9590-1E63AB2B8D1E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B8CB-B9CB-460F-BB12-B7AE2ED47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A9E6-D012-416D-9590-1E63AB2B8D1E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B8CB-B9CB-460F-BB12-B7AE2ED47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A9E6-D012-416D-9590-1E63AB2B8D1E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B8CB-B9CB-460F-BB12-B7AE2ED47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A9E6-D012-416D-9590-1E63AB2B8D1E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B8CB-B9CB-460F-BB12-B7AE2ED47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A9E6-D012-416D-9590-1E63AB2B8D1E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F2B8CB-B9CB-460F-BB12-B7AE2ED47D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A9E6-D012-416D-9590-1E63AB2B8D1E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B8CB-B9CB-460F-BB12-B7AE2ED47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A9E6-D012-416D-9590-1E63AB2B8D1E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5F2B8CB-B9CB-460F-BB12-B7AE2ED47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1B7A9E6-D012-416D-9590-1E63AB2B8D1E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B8CB-B9CB-460F-BB12-B7AE2ED47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B7A9E6-D012-416D-9590-1E63AB2B8D1E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5F2B8CB-B9CB-460F-BB12-B7AE2ED47DC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404664" y="1628800"/>
            <a:ext cx="5256584" cy="2877304"/>
          </a:xfrm>
        </p:spPr>
        <p:txBody>
          <a:bodyPr>
            <a:normAutofit/>
          </a:bodyPr>
          <a:lstStyle/>
          <a:p>
            <a:r>
              <a:rPr lang="pl-PL" sz="6600" dirty="0" smtClean="0"/>
              <a:t>Tomasz  </a:t>
            </a:r>
            <a:r>
              <a:rPr lang="pl-PL" sz="6600" dirty="0" err="1" smtClean="0"/>
              <a:t>rygalik</a:t>
            </a:r>
            <a:endParaRPr lang="pl-PL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382600" cy="501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453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351813" y="502849"/>
            <a:ext cx="4608512" cy="5942905"/>
          </a:xfrm>
        </p:spPr>
        <p:txBody>
          <a:bodyPr anchor="ctr">
            <a:normAutofit/>
          </a:bodyPr>
          <a:lstStyle/>
          <a:p>
            <a:pPr marL="36576" indent="0">
              <a:buNone/>
            </a:pPr>
            <a:r>
              <a:rPr lang="pl-PL" dirty="0"/>
              <a:t>TOMEK RYGALIK </a:t>
            </a:r>
            <a:r>
              <a:rPr lang="pl-PL" dirty="0" smtClean="0"/>
              <a:t>(was </a:t>
            </a:r>
            <a:r>
              <a:rPr lang="pl-PL" dirty="0" err="1" smtClean="0"/>
              <a:t>born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1976) </a:t>
            </a:r>
            <a:r>
              <a:rPr lang="pl-PL" dirty="0" err="1" smtClean="0"/>
              <a:t>is</a:t>
            </a:r>
            <a:r>
              <a:rPr lang="pl-PL" dirty="0" smtClean="0"/>
              <a:t> a leader of design studio </a:t>
            </a:r>
            <a:r>
              <a:rPr lang="pl-PL" dirty="0" err="1" smtClean="0"/>
              <a:t>at</a:t>
            </a:r>
            <a:r>
              <a:rPr lang="pl-PL" dirty="0" smtClean="0"/>
              <a:t> Warsaw </a:t>
            </a:r>
            <a:r>
              <a:rPr lang="pl-PL" dirty="0" err="1" smtClean="0"/>
              <a:t>Academy</a:t>
            </a:r>
            <a:r>
              <a:rPr lang="pl-PL" dirty="0" smtClean="0"/>
              <a:t> of </a:t>
            </a:r>
            <a:r>
              <a:rPr lang="pl-PL" dirty="0" err="1" smtClean="0"/>
              <a:t>Fine</a:t>
            </a:r>
            <a:r>
              <a:rPr lang="pl-PL" dirty="0" smtClean="0"/>
              <a:t> Arts. He </a:t>
            </a:r>
            <a:r>
              <a:rPr lang="pl-PL" dirty="0" err="1" smtClean="0"/>
              <a:t>studied</a:t>
            </a:r>
            <a:r>
              <a:rPr lang="pl-PL" dirty="0" smtClean="0"/>
              <a:t> </a:t>
            </a:r>
            <a:r>
              <a:rPr lang="pl-PL" dirty="0" err="1" smtClean="0"/>
              <a:t>architecture</a:t>
            </a:r>
            <a:r>
              <a:rPr lang="pl-PL" dirty="0" smtClean="0"/>
              <a:t> and city </a:t>
            </a:r>
            <a:r>
              <a:rPr lang="pl-PL" dirty="0" err="1" smtClean="0"/>
              <a:t>planning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Pratt</a:t>
            </a:r>
            <a:r>
              <a:rPr lang="pl-PL" dirty="0" smtClean="0"/>
              <a:t> </a:t>
            </a:r>
            <a:r>
              <a:rPr lang="pl-PL" dirty="0" err="1" smtClean="0"/>
              <a:t>Institue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New York. </a:t>
            </a:r>
            <a:r>
              <a:rPr lang="pl-PL" dirty="0" err="1" smtClean="0"/>
              <a:t>Over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period 2003-2005 </a:t>
            </a:r>
            <a:r>
              <a:rPr lang="pl-PL" dirty="0" err="1" smtClean="0"/>
              <a:t>he</a:t>
            </a:r>
            <a:r>
              <a:rPr lang="pl-PL" dirty="0" smtClean="0"/>
              <a:t> </a:t>
            </a:r>
            <a:r>
              <a:rPr lang="pl-PL" dirty="0" err="1" smtClean="0"/>
              <a:t>studied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Royal College of Art </a:t>
            </a:r>
            <a:r>
              <a:rPr lang="pl-PL" dirty="0" err="1" smtClean="0"/>
              <a:t>in</a:t>
            </a:r>
            <a:r>
              <a:rPr lang="pl-PL" dirty="0" smtClean="0"/>
              <a:t> London. He </a:t>
            </a:r>
            <a:r>
              <a:rPr lang="pl-PL" dirty="0" err="1" smtClean="0"/>
              <a:t>has</a:t>
            </a:r>
            <a:r>
              <a:rPr lang="pl-PL" dirty="0" smtClean="0"/>
              <a:t> design </a:t>
            </a:r>
            <a:r>
              <a:rPr lang="pl-PL" dirty="0" err="1" smtClean="0"/>
              <a:t>offices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 London, Łódź and Warsaw.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8078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657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836712"/>
            <a:ext cx="4193232" cy="5544616"/>
          </a:xfrm>
        </p:spPr>
        <p:txBody>
          <a:bodyPr anchor="ctr">
            <a:normAutofit/>
          </a:bodyPr>
          <a:lstStyle/>
          <a:p>
            <a:pPr marL="36576" indent="0">
              <a:buNone/>
            </a:pPr>
            <a:r>
              <a:rPr lang="pl-PL" dirty="0" smtClean="0"/>
              <a:t>Tomasz Rygalik </a:t>
            </a:r>
            <a:r>
              <a:rPr lang="pl-PL" dirty="0" err="1" smtClean="0"/>
              <a:t>is</a:t>
            </a:r>
            <a:r>
              <a:rPr lang="pl-PL" dirty="0" smtClean="0"/>
              <a:t> one of </a:t>
            </a:r>
            <a:r>
              <a:rPr lang="pl-PL" dirty="0" err="1" smtClean="0"/>
              <a:t>the</a:t>
            </a:r>
            <a:r>
              <a:rPr lang="pl-PL" dirty="0" smtClean="0"/>
              <a:t> most </a:t>
            </a:r>
            <a:r>
              <a:rPr lang="pl-PL" dirty="0" err="1" smtClean="0"/>
              <a:t>famous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designers</a:t>
            </a:r>
            <a:r>
              <a:rPr lang="pl-PL" dirty="0" smtClean="0"/>
              <a:t>. He </a:t>
            </a:r>
            <a:r>
              <a:rPr lang="pl-PL" dirty="0" err="1" smtClean="0"/>
              <a:t>has</a:t>
            </a:r>
            <a:r>
              <a:rPr lang="pl-PL" dirty="0" smtClean="0"/>
              <a:t> a studio and </a:t>
            </a:r>
            <a:r>
              <a:rPr lang="pl-PL" dirty="0" err="1" smtClean="0"/>
              <a:t>lives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Warsaw, but </a:t>
            </a:r>
            <a:r>
              <a:rPr lang="pl-PL" dirty="0" err="1" smtClean="0"/>
              <a:t>he</a:t>
            </a:r>
            <a:r>
              <a:rPr lang="pl-PL" dirty="0" smtClean="0"/>
              <a:t> </a:t>
            </a:r>
            <a:r>
              <a:rPr lang="pl-PL" dirty="0" err="1" smtClean="0"/>
              <a:t>travels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Mediolan, London and New York. „I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everything</a:t>
            </a:r>
            <a:r>
              <a:rPr lang="pl-PL" dirty="0" smtClean="0"/>
              <a:t> </a:t>
            </a:r>
            <a:r>
              <a:rPr lang="pl-PL" dirty="0" err="1" smtClean="0"/>
              <a:t>except</a:t>
            </a:r>
            <a:r>
              <a:rPr lang="pl-PL" dirty="0" smtClean="0"/>
              <a:t> time” </a:t>
            </a:r>
            <a:r>
              <a:rPr lang="pl-PL" dirty="0" err="1" smtClean="0"/>
              <a:t>he</a:t>
            </a:r>
            <a:r>
              <a:rPr lang="pl-PL" dirty="0" smtClean="0"/>
              <a:t> </a:t>
            </a:r>
            <a:r>
              <a:rPr lang="pl-PL" dirty="0" err="1" smtClean="0"/>
              <a:t>says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672408" cy="4898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312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3873624" cy="5318051"/>
          </a:xfrm>
        </p:spPr>
        <p:txBody>
          <a:bodyPr anchor="ctr">
            <a:normAutofit/>
          </a:bodyPr>
          <a:lstStyle/>
          <a:p>
            <a:pPr marL="36576" indent="0">
              <a:buNone/>
            </a:pPr>
            <a:r>
              <a:rPr lang="pl-PL" dirty="0" smtClean="0"/>
              <a:t>Designer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</a:t>
            </a:r>
            <a:r>
              <a:rPr lang="pl-PL" dirty="0" err="1" smtClean="0"/>
              <a:t>traditional</a:t>
            </a:r>
            <a:r>
              <a:rPr lang="pl-PL" dirty="0" smtClean="0"/>
              <a:t> </a:t>
            </a:r>
            <a:r>
              <a:rPr lang="pl-PL" dirty="0" err="1" smtClean="0"/>
              <a:t>woodwork</a:t>
            </a:r>
            <a:r>
              <a:rPr lang="pl-PL" dirty="0" smtClean="0"/>
              <a:t> </a:t>
            </a:r>
            <a:r>
              <a:rPr lang="pl-PL" dirty="0" err="1" smtClean="0"/>
              <a:t>techniques</a:t>
            </a:r>
            <a:r>
              <a:rPr lang="pl-PL" dirty="0" smtClean="0"/>
              <a:t>: </a:t>
            </a:r>
            <a:r>
              <a:rPr lang="pl-PL" dirty="0" err="1" smtClean="0"/>
              <a:t>wood</a:t>
            </a:r>
            <a:r>
              <a:rPr lang="pl-PL" dirty="0" smtClean="0"/>
              <a:t> </a:t>
            </a:r>
            <a:r>
              <a:rPr lang="pl-PL" dirty="0" err="1" smtClean="0"/>
              <a:t>elements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construction, </a:t>
            </a:r>
            <a:r>
              <a:rPr lang="pl-PL" dirty="0" err="1" smtClean="0"/>
              <a:t>plywood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backrest</a:t>
            </a:r>
            <a:r>
              <a:rPr lang="pl-PL" dirty="0" smtClean="0"/>
              <a:t> and seat. </a:t>
            </a:r>
            <a:r>
              <a:rPr lang="pl-PL" dirty="0" err="1" smtClean="0"/>
              <a:t>Chairs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really</a:t>
            </a:r>
            <a:r>
              <a:rPr lang="pl-PL" dirty="0" smtClean="0"/>
              <a:t> </a:t>
            </a:r>
            <a:r>
              <a:rPr lang="pl-PL" dirty="0" err="1" smtClean="0"/>
              <a:t>colorfull</a:t>
            </a:r>
            <a:r>
              <a:rPr lang="pl-PL" dirty="0" smtClean="0"/>
              <a:t> and </a:t>
            </a:r>
            <a:r>
              <a:rPr lang="pl-PL" dirty="0" err="1" smtClean="0"/>
              <a:t>bright</a:t>
            </a:r>
            <a:r>
              <a:rPr lang="pl-PL" dirty="0" smtClean="0"/>
              <a:t>.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was </a:t>
            </a:r>
            <a:r>
              <a:rPr lang="pl-PL" dirty="0" err="1" smtClean="0"/>
              <a:t>made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2013 for </a:t>
            </a:r>
            <a:r>
              <a:rPr lang="pl-PL" dirty="0" err="1" smtClean="0"/>
              <a:t>Moroso</a:t>
            </a:r>
            <a:r>
              <a:rPr lang="pl-PL" dirty="0" smtClean="0"/>
              <a:t> </a:t>
            </a:r>
            <a:r>
              <a:rPr lang="pl-PL" dirty="0" err="1" smtClean="0"/>
              <a:t>brand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987" y="404664"/>
            <a:ext cx="4009281" cy="270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0982" y="3573016"/>
            <a:ext cx="2785145" cy="2785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94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4008" y="1052736"/>
            <a:ext cx="3791272" cy="5217443"/>
          </a:xfrm>
        </p:spPr>
        <p:txBody>
          <a:bodyPr anchor="ctr">
            <a:normAutofit/>
          </a:bodyPr>
          <a:lstStyle/>
          <a:p>
            <a:pPr marL="36576" indent="0">
              <a:buNone/>
            </a:pPr>
            <a:r>
              <a:rPr lang="pl-PL" dirty="0" err="1" smtClean="0"/>
              <a:t>Designed</a:t>
            </a:r>
            <a:r>
              <a:rPr lang="pl-PL" dirty="0" smtClean="0"/>
              <a:t> for Ikea </a:t>
            </a:r>
            <a:r>
              <a:rPr lang="pl-PL" dirty="0" err="1" smtClean="0"/>
              <a:t>nightable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lighting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another</a:t>
            </a:r>
            <a:r>
              <a:rPr lang="pl-PL" dirty="0" smtClean="0"/>
              <a:t> </a:t>
            </a:r>
            <a:r>
              <a:rPr lang="pl-PL" dirty="0" err="1" smtClean="0"/>
              <a:t>Rygalik’s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</a:t>
            </a:r>
            <a:r>
              <a:rPr lang="pl-PL" dirty="0" err="1" smtClean="0"/>
              <a:t>inspired</a:t>
            </a:r>
            <a:r>
              <a:rPr lang="pl-PL" dirty="0" smtClean="0"/>
              <a:t> by old </a:t>
            </a:r>
            <a:r>
              <a:rPr lang="pl-PL" dirty="0" err="1" smtClean="0"/>
              <a:t>P</a:t>
            </a:r>
            <a:r>
              <a:rPr lang="pl-PL" dirty="0" err="1" smtClean="0"/>
              <a:t>olish</a:t>
            </a:r>
            <a:r>
              <a:rPr lang="pl-PL" dirty="0" smtClean="0"/>
              <a:t> </a:t>
            </a:r>
            <a:r>
              <a:rPr lang="pl-PL" dirty="0" err="1" smtClean="0"/>
              <a:t>product</a:t>
            </a:r>
            <a:r>
              <a:rPr lang="pl-PL" dirty="0" smtClean="0"/>
              <a:t>. </a:t>
            </a:r>
            <a:r>
              <a:rPr lang="pl-PL" dirty="0" err="1" smtClean="0"/>
              <a:t>Unusual</a:t>
            </a:r>
            <a:r>
              <a:rPr lang="pl-PL" dirty="0" smtClean="0"/>
              <a:t> </a:t>
            </a:r>
            <a:r>
              <a:rPr lang="pl-PL" dirty="0" err="1" smtClean="0"/>
              <a:t>shape</a:t>
            </a:r>
            <a:r>
              <a:rPr lang="pl-PL" dirty="0" smtClean="0"/>
              <a:t> </a:t>
            </a:r>
            <a:r>
              <a:rPr lang="pl-PL" dirty="0" err="1" smtClean="0"/>
              <a:t>allows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to </a:t>
            </a:r>
            <a:r>
              <a:rPr lang="pl-PL" dirty="0" err="1" smtClean="0"/>
              <a:t>arrange</a:t>
            </a:r>
            <a:r>
              <a:rPr lang="pl-PL" dirty="0" smtClean="0"/>
              <a:t>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magazines</a:t>
            </a:r>
            <a:r>
              <a:rPr lang="pl-PL" dirty="0" smtClean="0"/>
              <a:t>, </a:t>
            </a:r>
            <a:r>
              <a:rPr lang="pl-PL" dirty="0" err="1" smtClean="0"/>
              <a:t>lay</a:t>
            </a:r>
            <a:r>
              <a:rPr lang="pl-PL" dirty="0" smtClean="0"/>
              <a:t> down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tea</a:t>
            </a:r>
            <a:r>
              <a:rPr lang="pl-PL" dirty="0" smtClean="0"/>
              <a:t> and charge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phone</a:t>
            </a:r>
            <a:r>
              <a:rPr lang="pl-PL" dirty="0" smtClean="0"/>
              <a:t>.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</a:t>
            </a:r>
            <a:r>
              <a:rPr lang="pl-PL" dirty="0" err="1" smtClean="0"/>
              <a:t>works</a:t>
            </a:r>
            <a:r>
              <a:rPr lang="pl-PL" dirty="0" smtClean="0"/>
              <a:t> out </a:t>
            </a:r>
            <a:r>
              <a:rPr lang="pl-PL" dirty="0" err="1" smtClean="0"/>
              <a:t>well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small</a:t>
            </a:r>
            <a:r>
              <a:rPr lang="pl-PL" dirty="0" smtClean="0"/>
              <a:t> </a:t>
            </a:r>
            <a:r>
              <a:rPr lang="pl-PL" dirty="0" err="1" smtClean="0"/>
              <a:t>spaces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780895" cy="5087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874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3873624" cy="5030019"/>
          </a:xfrm>
        </p:spPr>
        <p:txBody>
          <a:bodyPr anchor="ctr">
            <a:normAutofit/>
          </a:bodyPr>
          <a:lstStyle/>
          <a:p>
            <a:pPr marL="36576" indent="0">
              <a:buNone/>
            </a:pP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couch</a:t>
            </a:r>
            <a:r>
              <a:rPr lang="pl-PL" dirty="0" smtClean="0"/>
              <a:t> </a:t>
            </a:r>
            <a:r>
              <a:rPr lang="pl-PL" dirty="0" err="1" smtClean="0"/>
              <a:t>looks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lifting </a:t>
            </a:r>
            <a:r>
              <a:rPr lang="pl-PL" dirty="0" err="1" smtClean="0"/>
              <a:t>above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ground</a:t>
            </a:r>
            <a:r>
              <a:rPr lang="pl-PL" dirty="0" smtClean="0"/>
              <a:t> </a:t>
            </a:r>
            <a:r>
              <a:rPr lang="pl-PL" dirty="0" err="1" smtClean="0"/>
              <a:t>due</a:t>
            </a:r>
            <a:r>
              <a:rPr lang="pl-PL" dirty="0" smtClean="0"/>
              <a:t> to </a:t>
            </a:r>
            <a:r>
              <a:rPr lang="pl-PL" dirty="0" err="1" smtClean="0"/>
              <a:t>thin</a:t>
            </a:r>
            <a:r>
              <a:rPr lang="pl-PL" dirty="0" smtClean="0"/>
              <a:t> steel </a:t>
            </a:r>
            <a:r>
              <a:rPr lang="pl-PL" dirty="0" err="1" smtClean="0"/>
              <a:t>legs</a:t>
            </a:r>
            <a:r>
              <a:rPr lang="pl-PL" dirty="0" smtClean="0"/>
              <a:t>. </a:t>
            </a:r>
            <a:r>
              <a:rPr lang="pl-PL" i="1" dirty="0" err="1" smtClean="0"/>
              <a:t>Levit</a:t>
            </a:r>
            <a:r>
              <a:rPr lang="pl-PL" i="1" dirty="0" smtClean="0"/>
              <a:t> </a:t>
            </a:r>
            <a:r>
              <a:rPr lang="pl-PL" dirty="0" err="1" smtClean="0"/>
              <a:t>couch</a:t>
            </a:r>
            <a:r>
              <a:rPr lang="pl-PL" dirty="0" smtClean="0"/>
              <a:t> </a:t>
            </a:r>
            <a:r>
              <a:rPr lang="pl-PL" dirty="0" err="1" smtClean="0"/>
              <a:t>fits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both</a:t>
            </a:r>
            <a:r>
              <a:rPr lang="pl-PL" dirty="0" smtClean="0"/>
              <a:t> public </a:t>
            </a:r>
            <a:r>
              <a:rPr lang="pl-PL" dirty="0" err="1" smtClean="0"/>
              <a:t>spaces</a:t>
            </a:r>
            <a:r>
              <a:rPr lang="pl-PL" dirty="0" smtClean="0"/>
              <a:t> and </a:t>
            </a:r>
            <a:r>
              <a:rPr lang="pl-PL" dirty="0" err="1" smtClean="0"/>
              <a:t>private</a:t>
            </a:r>
            <a:r>
              <a:rPr lang="pl-PL" dirty="0" smtClean="0"/>
              <a:t> </a:t>
            </a:r>
            <a:r>
              <a:rPr lang="pl-PL" dirty="0" err="1" smtClean="0"/>
              <a:t>living</a:t>
            </a:r>
            <a:r>
              <a:rPr lang="pl-PL" dirty="0" smtClean="0"/>
              <a:t> </a:t>
            </a:r>
            <a:r>
              <a:rPr lang="pl-PL" dirty="0" err="1" smtClean="0"/>
              <a:t>rooms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6150" y="908720"/>
            <a:ext cx="5029150" cy="2615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541" y="3789040"/>
            <a:ext cx="3312368" cy="2821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757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3888432" cy="4958011"/>
          </a:xfrm>
        </p:spPr>
        <p:txBody>
          <a:bodyPr anchor="ctr">
            <a:normAutofit/>
          </a:bodyPr>
          <a:lstStyle/>
          <a:p>
            <a:pPr marL="36576" indent="0">
              <a:buNone/>
            </a:pPr>
            <a:r>
              <a:rPr lang="pl-PL" dirty="0" err="1" smtClean="0"/>
              <a:t>Made</a:t>
            </a:r>
            <a:r>
              <a:rPr lang="pl-PL" dirty="0" smtClean="0"/>
              <a:t> of steel and </a:t>
            </a:r>
            <a:r>
              <a:rPr lang="pl-PL" dirty="0" err="1" smtClean="0"/>
              <a:t>wood</a:t>
            </a:r>
            <a:r>
              <a:rPr lang="pl-PL" dirty="0" smtClean="0"/>
              <a:t> </a:t>
            </a:r>
            <a:r>
              <a:rPr lang="pl-PL" dirty="0" err="1" smtClean="0"/>
              <a:t>stools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available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 smtClean="0"/>
              <a:t>colour</a:t>
            </a:r>
            <a:r>
              <a:rPr lang="pl-PL" dirty="0" smtClean="0"/>
              <a:t> </a:t>
            </a:r>
            <a:r>
              <a:rPr lang="pl-PL" dirty="0" err="1" smtClean="0"/>
              <a:t>versions</a:t>
            </a:r>
            <a:r>
              <a:rPr lang="pl-PL" dirty="0" smtClean="0"/>
              <a:t>. </a:t>
            </a:r>
            <a:r>
              <a:rPr lang="pl-PL" dirty="0" err="1" smtClean="0"/>
              <a:t>These</a:t>
            </a:r>
            <a:r>
              <a:rPr lang="pl-PL" dirty="0" smtClean="0"/>
              <a:t> </a:t>
            </a:r>
            <a:r>
              <a:rPr lang="pl-PL" dirty="0" err="1" smtClean="0"/>
              <a:t>stools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handy</a:t>
            </a:r>
            <a:r>
              <a:rPr lang="pl-PL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look</a:t>
            </a:r>
            <a:r>
              <a:rPr lang="pl-PL" dirty="0" smtClean="0"/>
              <a:t> </a:t>
            </a:r>
            <a:r>
              <a:rPr lang="pl-PL" dirty="0" err="1" smtClean="0"/>
              <a:t>amazing</a:t>
            </a:r>
            <a:r>
              <a:rPr lang="pl-PL" dirty="0" smtClean="0"/>
              <a:t> </a:t>
            </a:r>
            <a:r>
              <a:rPr lang="pl-PL" dirty="0" err="1" smtClean="0"/>
              <a:t>both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restaurants and </a:t>
            </a:r>
            <a:r>
              <a:rPr lang="pl-PL" dirty="0" err="1" smtClean="0"/>
              <a:t>kitchens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home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451"/>
            <a:ext cx="432048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887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5890666"/>
          </a:xfrm>
        </p:spPr>
        <p:txBody>
          <a:bodyPr/>
          <a:lstStyle/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zny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165</TotalTime>
  <Words>242</Words>
  <Application>Microsoft Office PowerPoint</Application>
  <PresentationFormat>Pokaz na ekranie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Techniczny</vt:lpstr>
      <vt:lpstr>Tomasz  rygalik</vt:lpstr>
      <vt:lpstr>Slajd 2</vt:lpstr>
      <vt:lpstr>Slajd 3</vt:lpstr>
      <vt:lpstr>Slajd 4</vt:lpstr>
      <vt:lpstr>Slajd 5</vt:lpstr>
      <vt:lpstr>Slajd 6</vt:lpstr>
      <vt:lpstr>Slajd 7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Tomasz  rygalik</dc:title>
  <dc:creator>Gabrysia</dc:creator>
  <cp:lastModifiedBy>Marcel</cp:lastModifiedBy>
  <cp:revision>15</cp:revision>
  <dcterms:created xsi:type="dcterms:W3CDTF">2018-02-22T17:11:40Z</dcterms:created>
  <dcterms:modified xsi:type="dcterms:W3CDTF">2018-03-04T16:18:00Z</dcterms:modified>
</cp:coreProperties>
</file>