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3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12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48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99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7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3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74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58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6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76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53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A0DD-3A96-420A-86F0-7704AD5C8099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5B8F-0E81-4C9B-84D8-2A43F48C68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91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31520" y="1213109"/>
            <a:ext cx="9553548" cy="2575119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Wizyta straży miejskiej </a:t>
            </a:r>
            <a:br>
              <a:rPr lang="pl-PL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</a:br>
            <a:r>
              <a:rPr lang="pl-PL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Grupa 0a</a:t>
            </a:r>
            <a:br>
              <a:rPr lang="pl-PL" sz="54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</a:br>
            <a:r>
              <a:rPr lang="pl-PL" sz="4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SemiBold" panose="020B0502040204020203" pitchFamily="34" charset="0"/>
              </a:rPr>
              <a:t>04.09.2018r.</a:t>
            </a:r>
            <a:endParaRPr lang="pl-PL" sz="4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882" y="3722914"/>
            <a:ext cx="2846926" cy="313508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777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89039"/>
            <a:ext cx="7521262" cy="5242594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wielką troską dbamy o bezpieczeństwo naszych przedszkolaków, dlatego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04.09.2018 zaprosiliśmy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funkcjonariuszkę Straży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Miejskiej do naszej grupy. 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Przedstawicielka Straży Miejskiej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tylko ciekawie przedstawiła swoją pracę, ale przede wszystkim  zapoznała dzieci z zasadami bezpiecznego poruszania się podczas przechodzenia przez jezdnię oraz przypomniała ważne numery alarmowe. 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964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ysia\Pictures\2018-09-18\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78" y="404662"/>
            <a:ext cx="4445140" cy="592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Podobny obraz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199229" y="1152595"/>
            <a:ext cx="3803104" cy="44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ysia\Pictures\2018-09-18\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740" y="332656"/>
            <a:ext cx="8124395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5852160" y="6426926"/>
            <a:ext cx="2978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chemeClr val="bg1"/>
                </a:solidFill>
              </a:rPr>
              <a:t>Autor: Krystyna Chmielecka - Szaro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28</Words>
  <Application>Microsoft Office PowerPoint</Application>
  <PresentationFormat>Pokaz na ekranie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Bahnschrift SemiBold</vt:lpstr>
      <vt:lpstr>Calibri</vt:lpstr>
      <vt:lpstr>Calibri Light</vt:lpstr>
      <vt:lpstr>Motyw pakietu Office</vt:lpstr>
      <vt:lpstr>Wizyta straży miejskiej  Grupa 0a 04.09.2018r.</vt:lpstr>
      <vt:lpstr>Z wielką troską dbamy o bezpieczeństwo naszych przedszkolaków, dlatego 04.09.2018 zaprosiliśmy funkcjonariuszkę Straży Miejskiej do naszej grupy.  Przedstawicielka Straży Miejskiej nie tylko ciekawie przedstawiła swoją pracę, ale przede wszystkim  zapoznała dzieci z zasadami bezpiecznego poruszania się podczas przechodzenia przez jezdnię oraz przypomniała ważne numery alarmowe.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Wizyta straży miejskiej  w grupie 0a</dc:title>
  <dc:creator>Jakub Szaro</dc:creator>
  <cp:lastModifiedBy>Milena Maliszewska</cp:lastModifiedBy>
  <cp:revision>8</cp:revision>
  <dcterms:created xsi:type="dcterms:W3CDTF">2018-09-21T15:31:40Z</dcterms:created>
  <dcterms:modified xsi:type="dcterms:W3CDTF">2018-09-24T05:07:40Z</dcterms:modified>
</cp:coreProperties>
</file>