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1" r:id="rId6"/>
    <p:sldId id="260" r:id="rId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29EB1-8E32-4697-9E5F-1FAC4E4DFADE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B1D36-0D99-4A03-AC83-E8256397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46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B1D36-0D99-4A03-AC83-E8256397E41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926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AC93610-62AE-4F50-B7E6-B03ED2AB6D81}" type="datetimeFigureOut">
              <a:rPr lang="pl-PL" smtClean="0"/>
              <a:t>2018-12-05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04D84EC-578B-463C-860E-6C2829B2D17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6" y="4077072"/>
            <a:ext cx="6400800" cy="76200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b="1" i="0" dirty="0" smtClean="0">
                <a:solidFill>
                  <a:srgbClr val="FF0000"/>
                </a:solidFill>
              </a:rPr>
              <a:t>03.12.2018r  Tygryski w Teatrze</a:t>
            </a:r>
            <a:endParaRPr lang="pl-PL" sz="2800" b="1" i="0" dirty="0">
              <a:solidFill>
                <a:srgbClr val="FF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71600" y="1484784"/>
            <a:ext cx="7200800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Imieniny </a:t>
            </a:r>
            <a:br>
              <a:rPr lang="pl-PL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pl-PL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 Świętego Mikołaja</a:t>
            </a:r>
            <a:endParaRPr lang="pl-PL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0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628800"/>
            <a:ext cx="7128792" cy="39604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ctr">
              <a:buNone/>
            </a:pPr>
            <a:r>
              <a:rPr lang="pl-PL" b="1" dirty="0"/>
              <a:t>Dzisiaj </a:t>
            </a:r>
            <a:r>
              <a:rPr lang="pl-PL" b="1" dirty="0" smtClean="0"/>
              <a:t>nasze przedszkolaki </a:t>
            </a:r>
            <a:r>
              <a:rPr lang="pl-PL" b="1" dirty="0"/>
              <a:t>były w świetnym </a:t>
            </a:r>
            <a:r>
              <a:rPr lang="pl-PL" b="1" dirty="0" smtClean="0"/>
              <a:t>nastroju. </a:t>
            </a:r>
            <a:br>
              <a:rPr lang="pl-PL" b="1" dirty="0" smtClean="0"/>
            </a:br>
            <a:r>
              <a:rPr lang="pl-PL" b="1" dirty="0" smtClean="0"/>
              <a:t>W ramach prezentu Mikołajkowego wybrały się do teatru Kamienica </a:t>
            </a:r>
            <a:br>
              <a:rPr lang="pl-PL" b="1" dirty="0" smtClean="0"/>
            </a:br>
            <a:r>
              <a:rPr lang="pl-PL" b="1" dirty="0" smtClean="0"/>
              <a:t>na przedstawienie pt. „Imieniny u Świętego Mikołaja”. </a:t>
            </a:r>
            <a:br>
              <a:rPr lang="pl-PL" b="1" dirty="0" smtClean="0"/>
            </a:br>
            <a:r>
              <a:rPr lang="pl-PL" b="1" dirty="0" smtClean="0"/>
              <a:t>Sztuka zachwyciła wszystkich, była nieprzewidywalna i zachęcała </a:t>
            </a:r>
            <a:br>
              <a:rPr lang="pl-PL" b="1" dirty="0" smtClean="0"/>
            </a:br>
            <a:r>
              <a:rPr lang="pl-PL" b="1" dirty="0" smtClean="0"/>
              <a:t>do aktywnego uczestnictwa, zarówno małych jak i dużych widzów. </a:t>
            </a:r>
          </a:p>
          <a:p>
            <a:pPr indent="0" algn="ctr">
              <a:buNone/>
            </a:pPr>
            <a:r>
              <a:rPr lang="pl-PL" b="1" dirty="0" smtClean="0"/>
              <a:t>Jedno z naszych Tygrysków miało okazje wystąpić na scenie w roli pomocnika Mikołaja, za co zostało nagrodzone gromkimi brawami. </a:t>
            </a:r>
          </a:p>
          <a:p>
            <a:pPr indent="0" algn="ctr">
              <a:buNone/>
            </a:pPr>
            <a:r>
              <a:rPr lang="pl-PL" b="1" dirty="0" smtClean="0"/>
              <a:t>Po </a:t>
            </a:r>
            <a:r>
              <a:rPr lang="pl-PL" b="1" dirty="0"/>
              <a:t>zakończeniu spektaklu pełni </a:t>
            </a:r>
            <a:r>
              <a:rPr lang="pl-PL" b="1" dirty="0" smtClean="0"/>
              <a:t>wrażeń </a:t>
            </a:r>
            <a:r>
              <a:rPr lang="pl-PL" b="1" dirty="0"/>
              <a:t>wróciliśmy szczęśliwie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do </a:t>
            </a:r>
            <a:r>
              <a:rPr lang="pl-PL" b="1" dirty="0"/>
              <a:t>przedszkola.</a:t>
            </a:r>
          </a:p>
        </p:txBody>
      </p:sp>
    </p:spTree>
    <p:extLst>
      <p:ext uri="{BB962C8B-B14F-4D97-AF65-F5344CB8AC3E}">
        <p14:creationId xmlns:p14="http://schemas.microsoft.com/office/powerpoint/2010/main" val="42262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81008"/>
            <a:ext cx="4130821" cy="550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6" y="766536"/>
            <a:ext cx="43204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6" y="3778712"/>
            <a:ext cx="4320480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atrkamienica.pl/uploads/mokio/photo/data_file/1722/nienazwany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01" y="973778"/>
            <a:ext cx="4221580" cy="31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atrkamienica.pl/uploads/mokio/photo/data_file/1727/nienazwany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3" y="532813"/>
            <a:ext cx="4189998" cy="31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eatrkamienica.pl/uploads/mokio/photo/data_file/1725/nienazwany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71296"/>
            <a:ext cx="3845805" cy="29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336704" cy="4536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83626" cy="45237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68</TotalTime>
  <Words>14</Words>
  <Application>Microsoft Office PowerPoint</Application>
  <PresentationFormat>Pokaz na ekranie (4:3)</PresentationFormat>
  <Paragraphs>6</Paragraphs>
  <Slides>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Garamond</vt:lpstr>
      <vt:lpstr>Wingdings</vt:lpstr>
      <vt:lpstr>Ekskluzywny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Beti</dc:creator>
  <cp:lastModifiedBy>Milena Maliszewska</cp:lastModifiedBy>
  <cp:revision>7</cp:revision>
  <dcterms:created xsi:type="dcterms:W3CDTF">2018-12-04T13:45:01Z</dcterms:created>
  <dcterms:modified xsi:type="dcterms:W3CDTF">2018-12-05T13:29:15Z</dcterms:modified>
</cp:coreProperties>
</file>