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AAE68-AC24-4187-8324-7141ED4F63C7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51A51-7870-4745-B8BE-6F1B4612EF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AAE68-AC24-4187-8324-7141ED4F63C7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51A51-7870-4745-B8BE-6F1B4612EF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AAE68-AC24-4187-8324-7141ED4F63C7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51A51-7870-4745-B8BE-6F1B4612EF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AAE68-AC24-4187-8324-7141ED4F63C7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51A51-7870-4745-B8BE-6F1B4612EF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AAE68-AC24-4187-8324-7141ED4F63C7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51A51-7870-4745-B8BE-6F1B4612EF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AAE68-AC24-4187-8324-7141ED4F63C7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51A51-7870-4745-B8BE-6F1B4612EF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AAE68-AC24-4187-8324-7141ED4F63C7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51A51-7870-4745-B8BE-6F1B4612EF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AAE68-AC24-4187-8324-7141ED4F63C7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51A51-7870-4745-B8BE-6F1B4612EF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AAE68-AC24-4187-8324-7141ED4F63C7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51A51-7870-4745-B8BE-6F1B4612EF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AAE68-AC24-4187-8324-7141ED4F63C7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51A51-7870-4745-B8BE-6F1B4612EF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AAE68-AC24-4187-8324-7141ED4F63C7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51A51-7870-4745-B8BE-6F1B4612EF9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9AAE68-AC24-4187-8324-7141ED4F63C7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251A51-7870-4745-B8BE-6F1B4612EF9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6600" dirty="0" smtClean="0"/>
              <a:t>Wycieczka do Centrum Nauki Kopernik 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Grupa Rybki 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3" descr="20181129_1117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92696"/>
            <a:ext cx="6553332" cy="4914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20181129_094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496" y="2276872"/>
            <a:ext cx="4608512" cy="3456384"/>
          </a:xfrm>
        </p:spPr>
      </p:pic>
      <p:pic>
        <p:nvPicPr>
          <p:cNvPr id="5" name="Obraz 4" descr="20181129_092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94466" y="1210190"/>
            <a:ext cx="5868144" cy="440110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55576" y="8367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181129_102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02435" y="1246651"/>
            <a:ext cx="5583767" cy="4187825"/>
          </a:xfrm>
        </p:spPr>
      </p:pic>
      <p:pic>
        <p:nvPicPr>
          <p:cNvPr id="6" name="Obraz 5" descr="20181129_101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25525" y="1975275"/>
            <a:ext cx="5076056" cy="380704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148064" y="62068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Poznawaliśmy właściwości wody</a:t>
            </a:r>
            <a:endParaRPr lang="pl-PL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181129_104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692696"/>
            <a:ext cx="5583767" cy="4187825"/>
          </a:xfrm>
        </p:spPr>
      </p:pic>
      <p:sp>
        <p:nvSpPr>
          <p:cNvPr id="5" name="pole tekstowe 4"/>
          <p:cNvSpPr txBox="1"/>
          <p:nvPr/>
        </p:nvSpPr>
        <p:spPr>
          <a:xfrm>
            <a:off x="1331640" y="522920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        Bawiliśmy się również powietrzem</a:t>
            </a:r>
            <a:r>
              <a:rPr lang="pl-PL" dirty="0" smtClean="0"/>
              <a:t>. 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20181129_113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  <p:sp>
        <p:nvSpPr>
          <p:cNvPr id="7" name="pole tekstowe 6"/>
          <p:cNvSpPr txBox="1"/>
          <p:nvPr/>
        </p:nvSpPr>
        <p:spPr>
          <a:xfrm>
            <a:off x="2843808" y="53012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Lataliśmy na dywanie </a:t>
            </a:r>
            <a:r>
              <a:rPr lang="pl-PL" i="1" dirty="0" smtClean="0">
                <a:sym typeface="Wingdings" pitchFamily="2" charset="2"/>
              </a:rPr>
              <a:t></a:t>
            </a:r>
            <a:endParaRPr lang="pl-PL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</TotalTime>
  <Words>21</Words>
  <Application>Microsoft Office PowerPoint</Application>
  <PresentationFormat>Pokaz na ekranie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Verdana</vt:lpstr>
      <vt:lpstr>Wingdings</vt:lpstr>
      <vt:lpstr>Wingdings 2</vt:lpstr>
      <vt:lpstr>Aspekt</vt:lpstr>
      <vt:lpstr>Wycieczka do Centrum Nauki Kopernik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do Centrum Nauki Kopernik</dc:title>
  <dc:creator>Justyna</dc:creator>
  <cp:lastModifiedBy>Milena Maliszewska</cp:lastModifiedBy>
  <cp:revision>3</cp:revision>
  <dcterms:created xsi:type="dcterms:W3CDTF">2019-03-01T16:19:18Z</dcterms:created>
  <dcterms:modified xsi:type="dcterms:W3CDTF">2019-03-06T06:12:15Z</dcterms:modified>
</cp:coreProperties>
</file>