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5" r:id="rId7"/>
    <p:sldId id="276" r:id="rId8"/>
    <p:sldId id="278" r:id="rId9"/>
    <p:sldId id="281" r:id="rId10"/>
    <p:sldId id="28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BBA9-1C6E-4B88-89FE-9A8F77E28ABB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F12B-354D-44A1-A36B-6DAC1EC23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BBA9-1C6E-4B88-89FE-9A8F77E28ABB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F12B-354D-44A1-A36B-6DAC1EC23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BBA9-1C6E-4B88-89FE-9A8F77E28ABB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F12B-354D-44A1-A36B-6DAC1EC23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BBA9-1C6E-4B88-89FE-9A8F77E28ABB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F12B-354D-44A1-A36B-6DAC1EC23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BBA9-1C6E-4B88-89FE-9A8F77E28ABB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F12B-354D-44A1-A36B-6DAC1EC23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BBA9-1C6E-4B88-89FE-9A8F77E28ABB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F12B-354D-44A1-A36B-6DAC1EC23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BBA9-1C6E-4B88-89FE-9A8F77E28ABB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F12B-354D-44A1-A36B-6DAC1EC23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BBA9-1C6E-4B88-89FE-9A8F77E28ABB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F12B-354D-44A1-A36B-6DAC1EC23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BBA9-1C6E-4B88-89FE-9A8F77E28ABB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F12B-354D-44A1-A36B-6DAC1EC23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BBA9-1C6E-4B88-89FE-9A8F77E28ABB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F12B-354D-44A1-A36B-6DAC1EC23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BBA9-1C6E-4B88-89FE-9A8F77E28ABB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F12B-354D-44A1-A36B-6DAC1EC23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BBA9-1C6E-4B88-89FE-9A8F77E28ABB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F12B-354D-44A1-A36B-6DAC1EC23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 fontScale="90000"/>
          </a:bodyPr>
          <a:lstStyle/>
          <a:p>
            <a:r>
              <a:rPr lang="pl-PL" b="1" i="1" dirty="0" smtClean="0"/>
              <a:t>Wycieczka do </a:t>
            </a:r>
            <a:r>
              <a:rPr lang="pl-PL" b="1" i="1" dirty="0" err="1" smtClean="0"/>
              <a:t>Mediateki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Start Meta</a:t>
            </a:r>
            <a:br>
              <a:rPr lang="pl-PL" b="1" i="1" dirty="0" smtClean="0"/>
            </a:br>
            <a:r>
              <a:rPr lang="pl-PL" b="1" i="1" dirty="0" smtClean="0"/>
              <a:t>„ Małe czy duże przyda się naturze”</a:t>
            </a:r>
            <a:br>
              <a:rPr lang="pl-PL" b="1" i="1" dirty="0" smtClean="0"/>
            </a:br>
            <a:r>
              <a:rPr lang="pl-PL" b="1" i="1" dirty="0" smtClean="0"/>
              <a:t>15.11.2018r.</a:t>
            </a:r>
            <a:br>
              <a:rPr lang="pl-PL" b="1" i="1" dirty="0" smtClean="0"/>
            </a:br>
            <a:r>
              <a:rPr lang="pl-PL" b="1" i="1" dirty="0" smtClean="0"/>
              <a:t>Grupa 0a</a:t>
            </a:r>
            <a:endParaRPr lang="pl-PL" b="1" i="1" dirty="0"/>
          </a:p>
        </p:txBody>
      </p:sp>
      <p:pic>
        <p:nvPicPr>
          <p:cNvPr id="4" name="Obraz 3" descr="Podobny obra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645024"/>
            <a:ext cx="295232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798166"/>
            <a:ext cx="3059832" cy="3059834"/>
          </a:xfrm>
          <a:prstGeom prst="rect">
            <a:avLst/>
          </a:prstGeom>
          <a:noFill/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1905000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5536" y="404664"/>
            <a:ext cx="8208912" cy="6156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19256" cy="51125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tym roku kalendarzowym ruszała kampania informacyjna skierowana do dzieci na temat </a:t>
            </a:r>
            <a:r>
              <a:rPr lang="pl-PL" sz="2800" dirty="0" err="1" smtClean="0"/>
              <a:t>r</a:t>
            </a:r>
            <a:r>
              <a:rPr lang="en-US" sz="2800" dirty="0" smtClean="0"/>
              <a:t>ó</a:t>
            </a:r>
            <a:r>
              <a:rPr lang="pl-PL" sz="2800" dirty="0" err="1" smtClean="0"/>
              <a:t>żnorodności</a:t>
            </a:r>
            <a:r>
              <a:rPr lang="pl-PL" sz="2800" dirty="0" smtClean="0"/>
              <a:t> biologicznej. </a:t>
            </a:r>
            <a:br>
              <a:rPr lang="pl-PL" sz="2800" dirty="0" smtClean="0"/>
            </a:br>
            <a:r>
              <a:rPr lang="pl-PL" sz="2800" dirty="0" smtClean="0"/>
              <a:t>Z tej też okazji nasza grupa wybrała się do </a:t>
            </a:r>
            <a:r>
              <a:rPr lang="pl-PL" sz="2800" dirty="0" err="1" smtClean="0"/>
              <a:t>Mediateki</a:t>
            </a:r>
            <a:r>
              <a:rPr lang="pl-PL" sz="2800" dirty="0" smtClean="0"/>
              <a:t>, aby przekonać się, że każda żywa istota odgrywa bardzo ważną rolę w ekosystemie. Wszystkie stworzenia</a:t>
            </a:r>
            <a:br>
              <a:rPr lang="pl-PL" sz="2800" dirty="0" smtClean="0"/>
            </a:br>
            <a:r>
              <a:rPr lang="pl-PL" sz="2800" dirty="0" smtClean="0"/>
              <a:t> i elementy środowiska wzajemnie od siebie zależą i są sobie potrzebne.</a:t>
            </a:r>
            <a:br>
              <a:rPr lang="pl-PL" sz="2800" dirty="0" smtClean="0"/>
            </a:br>
            <a:r>
              <a:rPr lang="pl-PL" sz="2800" dirty="0" smtClean="0"/>
              <a:t>Cel osiągnięty </a:t>
            </a:r>
            <a:r>
              <a:rPr lang="pl-PL" sz="2800" dirty="0" smtClean="0">
                <a:sym typeface="Wingdings" pitchFamily="2" charset="2"/>
              </a:rPr>
              <a:t> Było super!!!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9552" y="404664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0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156176" y="404664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0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19872" y="404664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204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156176" y="3573016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203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539552" y="3501008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200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3419872" y="3573016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9552" y="404664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1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0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131840" y="476672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20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198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1043608" y="3573016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27584" y="476672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19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72200" y="476672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19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827584" y="3645024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19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300192" y="3645024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196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491880" y="198884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99592" y="476672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19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012160" y="404664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18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899592" y="3573016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179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491880" y="2060848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176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6084168" y="3573016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5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24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24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403648" y="3501008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4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24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372200" y="3717032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24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444208" y="332656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237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779912" y="1196752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03848" y="281947"/>
            <a:ext cx="4932040" cy="657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22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39552" y="34290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22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39552" y="332656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</Words>
  <Application>Microsoft Office PowerPoint</Application>
  <PresentationFormat>Pokaz na ekranie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Motyw pakietu Office</vt:lpstr>
      <vt:lpstr>Wycieczka do Mediateki Start Meta „ Małe czy duże przyda się naturze” 15.11.2018r. Grupa 0a</vt:lpstr>
      <vt:lpstr> W tym roku kalendarzowym ruszała kampania informacyjna skierowana do dzieci na temat różnorodności biologicznej.  Z tej też okazji nasza grupa wybrała się do Mediateki, aby przekonać się, że każda żywa istota odgrywa bardzo ważną rolę w ekosystemie. Wszystkie stworzenia  i elementy środowiska wzajemnie od siebie zależą i są sobie potrzebne. Cel osiągnięty  Było super!!!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Mediateki Start Meta „ Małe czy duże przyda się naturze” 15.11.2018r. Grupa 0a</dc:title>
  <dc:creator>Krysia</dc:creator>
  <cp:lastModifiedBy>Milena Maliszewska</cp:lastModifiedBy>
  <cp:revision>27</cp:revision>
  <dcterms:created xsi:type="dcterms:W3CDTF">2018-11-20T17:15:45Z</dcterms:created>
  <dcterms:modified xsi:type="dcterms:W3CDTF">2018-12-10T06:15:36Z</dcterms:modified>
</cp:coreProperties>
</file>