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392E-5978-41E5-AD2D-D5717A958080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8716-96E9-465E-8B99-DAAD5F6BE0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Wycieczka do Trójmiasta</a:t>
            </a:r>
            <a:br>
              <a:rPr lang="pl-PL" dirty="0" smtClean="0"/>
            </a:br>
            <a:r>
              <a:rPr lang="pl-PL" dirty="0" smtClean="0"/>
              <a:t>Grupa VI i VII</a:t>
            </a:r>
            <a:endParaRPr lang="pl-PL" dirty="0"/>
          </a:p>
        </p:txBody>
      </p:sp>
      <p:pic>
        <p:nvPicPr>
          <p:cNvPr id="1026" name="Picture 2" descr="C:\Users\Łukasz\Desktop\Leszno.com\Leszno strona\grupa VII wrzesień, październik 2018\wycieczka do Trójmiasta gr VI i VII\20180924_172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1027" name="Picture 3" descr="C:\Users\Łukasz\Desktop\Leszno.com\Leszno strona\grupa VII wrzesień, październik 2018\wycieczka do Trójmiasta gr VI i VII\20180925_112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11" y="1600200"/>
            <a:ext cx="27155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Łukasz\Desktop\Leszno.com\Leszno strona\grupa VII wrzesień, październik 2018\wycieczka do Trójmiasta gr VI i VII\20180925_160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2051" name="Picture 3" descr="C:\Users\Łukasz\Desktop\Leszno.com\Leszno strona\grupa VII wrzesień, październik 2018\wycieczka do Trójmiasta gr VI i VII\20180925_173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1601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Łukasz\Desktop\Leszno.com\Leszno strona\grupa VII wrzesień, październik 2018\wycieczka do Trójmiasta gr VI i VII\20180926_121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3075" name="Picture 3" descr="C:\Users\Łukasz\Desktop\Leszno.com\Leszno strona\grupa VII wrzesień, październik 2018\wycieczka do Trójmiasta gr VI i VII\20180926_181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1601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Łukasz\Desktop\Leszno.com\Gr 7\Gdańsk\IMG_20180924_174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Łukasz\Desktop\Leszno.com\Gr 7\Gdańsk\IMG_20180925_113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Łukasz\Desktop\Leszno.com\Gr 7\Gdańsk\IMG_20180925_152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Łukasz\Desktop\Leszno.com\Gr 7\Gdańsk\IMG_20180926_113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Łukasz\Desktop\Leszno.com\Gr 7\Gdańsk\IMG_20180926_141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Łukasz\Desktop\Leszno.com\Gr 7\Gdańsk\IMG_20180927_095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Wycieczka do Trójmiasta Grupa VI i VII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Trójmiasta Grupa VI i VII</dc:title>
  <dc:creator>Łukasz</dc:creator>
  <cp:lastModifiedBy>Małgorzata Ducka</cp:lastModifiedBy>
  <cp:revision>1</cp:revision>
  <dcterms:created xsi:type="dcterms:W3CDTF">2019-02-19T21:47:13Z</dcterms:created>
  <dcterms:modified xsi:type="dcterms:W3CDTF">2019-03-20T08:46:56Z</dcterms:modified>
</cp:coreProperties>
</file>