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A03F-6792-4481-A802-4FDEED24A942}" type="datetimeFigureOut">
              <a:rPr lang="pl-PL" smtClean="0"/>
              <a:pPr/>
              <a:t>2019-03-06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D264-A9BC-4CC8-99B5-12FF2B7325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752527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WYCIECZKA DO TEATRU GULIWER</a:t>
            </a:r>
            <a:br>
              <a:rPr lang="pl-PL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27.02.2019r.</a:t>
            </a:r>
            <a:r>
              <a:rPr lang="pl-PL" dirty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pl-PL" dirty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GRUPA 0a i 0b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 lutego 2019 roku grupa 0a i 0b  wybrały się autokarem do Teatru Guliwer na spektakl  „Amelka, B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óbr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Król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dachu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tej dowcipnej sztuce  dzieci odnalazły  uniwersalną prawdę, że świat nieustannie się zmienia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skromna dziewczyna może zostać księżniczką, Bóbr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księciem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Dynia ogromnym pałacem. 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Sztuka wspaniała a przedszkolaki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nagrodziły aktorów gromkimi brawami.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47664" y="1484784"/>
            <a:ext cx="6389340" cy="47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56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57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4716016" y="6488668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Autor: Krystyna Chmielecka - Szaro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55</Words>
  <Application>Microsoft Office PowerPoint</Application>
  <PresentationFormat>Pokaz na ekranie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Algerian</vt:lpstr>
      <vt:lpstr>Arial</vt:lpstr>
      <vt:lpstr>Calibri</vt:lpstr>
      <vt:lpstr>Motyw pakietu Office</vt:lpstr>
      <vt:lpstr> WYCIECZKA DO TEATRU GULIWER 27.02.2019r.  GRUPA 0a i 0b  </vt:lpstr>
      <vt:lpstr>27 lutego 2019 roku grupa 0a i 0b  wybrały się autokarem do Teatru Guliwer na spektakl  „Amelka, Bóbr i Król na dachu”. W tej dowcipnej sztuce  dzieci odnalazły  uniwersalną prawdę, że świat nieustannie się zmienia - skromna dziewczyna może zostać księżniczką, Bóbr księciem a  Dynia ogromnym pałacem.  Sztuka wspaniała a przedszkolaki nagrodziły aktorów gromkimi brawami.    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TEATRU GULIWER 27.02.2019r.  GRUPA 0a i 0b</dc:title>
  <dc:creator>Krysia</dc:creator>
  <cp:lastModifiedBy>Milena Maliszewska</cp:lastModifiedBy>
  <cp:revision>7</cp:revision>
  <dcterms:created xsi:type="dcterms:W3CDTF">2019-02-28T17:16:48Z</dcterms:created>
  <dcterms:modified xsi:type="dcterms:W3CDTF">2019-03-06T06:11:00Z</dcterms:modified>
</cp:coreProperties>
</file>