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61708" y="2280733"/>
            <a:ext cx="9068586" cy="2590800"/>
          </a:xfrm>
        </p:spPr>
        <p:txBody>
          <a:bodyPr/>
          <a:lstStyle/>
          <a:p>
            <a:r>
              <a:rPr lang="pl-PL" dirty="0" smtClean="0"/>
              <a:t>Teatrzyk „Wycieczka do zoo”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25800" y="4682063"/>
            <a:ext cx="2386872" cy="1037967"/>
          </a:xfrm>
        </p:spPr>
        <p:txBody>
          <a:bodyPr>
            <a:normAutofit/>
          </a:bodyPr>
          <a:lstStyle/>
          <a:p>
            <a:r>
              <a:rPr lang="pl-PL" dirty="0" smtClean="0"/>
              <a:t>27.09.2018r.</a:t>
            </a:r>
          </a:p>
          <a:p>
            <a:r>
              <a:rPr lang="pl-PL" dirty="0" smtClean="0"/>
              <a:t>Grupa 4-latki Misie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1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7924" y="1029730"/>
            <a:ext cx="10227276" cy="2907956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Berlin Sans FB" panose="020E0602020502020306" pitchFamily="34" charset="0"/>
              </a:rPr>
              <a:t>27 września grupa Misie, brała udział w teatrzyku, pt. „Wycieczka do zoo”.</a:t>
            </a:r>
          </a:p>
          <a:p>
            <a:r>
              <a:rPr lang="pl-PL" sz="2400" dirty="0" smtClean="0">
                <a:latin typeface="Berlin Sans FB" panose="020E0602020502020306" pitchFamily="34" charset="0"/>
              </a:rPr>
              <a:t>Przedstawienie dotyczyło, bardzo ważnego tematu, a mianowicie bezpieczeństwa w ruchu drogowym. „Pan Teatrzyk” zaangażował dzieci w przebieg występu, zadawał pytania, pokazywał rekwizyty, dzieci prezentowały jak prawidłowo przejść przez ulicę, jak zachowywać się w tramwaju, autobusie lub metrze i jak zachować bezpieczeństwo podczas wycieczek i w kontaktach ze zwierzętami.</a:t>
            </a:r>
            <a:br>
              <a:rPr lang="pl-PL" sz="2400" dirty="0" smtClean="0">
                <a:latin typeface="Berlin Sans FB" panose="020E0602020502020306" pitchFamily="34" charset="0"/>
              </a:rPr>
            </a:br>
            <a:endParaRPr lang="pl-PL" sz="2400" dirty="0">
              <a:latin typeface="Berlin Sans FB" panose="020E0602020502020306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72" y="3970314"/>
            <a:ext cx="1943100" cy="19431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12" y="3981190"/>
            <a:ext cx="1921348" cy="1921348"/>
          </a:xfrm>
          <a:prstGeom prst="rect">
            <a:avLst/>
          </a:prstGeom>
        </p:spPr>
      </p:pic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45" y="3937686"/>
            <a:ext cx="1545595" cy="19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5" y="576649"/>
            <a:ext cx="5931243" cy="444843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1" y="2314832"/>
            <a:ext cx="4920736" cy="36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1" y="461319"/>
            <a:ext cx="5700584" cy="427543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95" y="2224216"/>
            <a:ext cx="5425989" cy="40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9" y="455142"/>
            <a:ext cx="4415996" cy="58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18</TotalTime>
  <Words>87</Words>
  <Application>Microsoft Office PowerPoint</Application>
  <PresentationFormat>Panoramiczny</PresentationFormat>
  <Paragraphs>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Berlin Sans FB</vt:lpstr>
      <vt:lpstr>Century Gothic</vt:lpstr>
      <vt:lpstr>Mydło</vt:lpstr>
      <vt:lpstr>Teatrzyk „Wycieczka do zoo”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Teatrzyk „Wycieczka do zoo”</dc:title>
  <dc:creator>Magdalena Adrian</dc:creator>
  <cp:lastModifiedBy>Milena Maliszewska</cp:lastModifiedBy>
  <cp:revision>2</cp:revision>
  <dcterms:created xsi:type="dcterms:W3CDTF">2018-09-28T13:38:10Z</dcterms:created>
  <dcterms:modified xsi:type="dcterms:W3CDTF">2018-09-28T14:01:09Z</dcterms:modified>
</cp:coreProperties>
</file>