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5DD"/>
    <a:srgbClr val="F9A5ED"/>
    <a:srgbClr val="FCC4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966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7991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922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6104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91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2447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67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490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016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08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23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CC4E9"/>
            </a:gs>
            <a:gs pos="83000">
              <a:srgbClr val="F9A5ED"/>
            </a:gs>
            <a:gs pos="100000">
              <a:srgbClr val="F165D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3EF7-CDC2-4C00-8EBB-F317CA88941B}" type="datetimeFigureOut">
              <a:rPr lang="pl-PL" smtClean="0"/>
              <a:t>2018-10-18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9F453-8358-4D1C-A524-5878C7C685D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17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71719" y="511097"/>
            <a:ext cx="9144000" cy="1727657"/>
          </a:xfrm>
        </p:spPr>
        <p:txBody>
          <a:bodyPr>
            <a:normAutofit/>
          </a:bodyPr>
          <a:lstStyle/>
          <a:p>
            <a:r>
              <a:rPr lang="pl-PL" sz="10000" dirty="0" smtClean="0">
                <a:latin typeface="Algerian" panose="04020705040A02060702" pitchFamily="82" charset="0"/>
              </a:rPr>
              <a:t>FARMA PONY</a:t>
            </a:r>
            <a:endParaRPr lang="pl-PL" sz="10000" dirty="0">
              <a:latin typeface="Algerian" panose="04020705040A02060702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61230" y="4093358"/>
            <a:ext cx="9144000" cy="1655762"/>
          </a:xfrm>
        </p:spPr>
        <p:txBody>
          <a:bodyPr/>
          <a:lstStyle/>
          <a:p>
            <a:pPr algn="r"/>
            <a:r>
              <a:rPr lang="pl-PL" dirty="0" smtClean="0">
                <a:latin typeface="Algerian" panose="04020705040A02060702" pitchFamily="82" charset="0"/>
              </a:rPr>
              <a:t>04.10.2018 r. </a:t>
            </a:r>
          </a:p>
          <a:p>
            <a:pPr algn="r"/>
            <a:r>
              <a:rPr lang="pl-PL" dirty="0" smtClean="0">
                <a:latin typeface="Algerian" panose="04020705040A02060702" pitchFamily="82" charset="0"/>
              </a:rPr>
              <a:t>Grupy: Misie i Słowiki</a:t>
            </a: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422" y="3347634"/>
            <a:ext cx="3636595" cy="35103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7" y="2607694"/>
            <a:ext cx="5136776" cy="425030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86" y="1699526"/>
            <a:ext cx="330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57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22" y="479735"/>
            <a:ext cx="8848059" cy="5898706"/>
          </a:xfrm>
        </p:spPr>
      </p:pic>
    </p:spTree>
    <p:extLst>
      <p:ext uri="{BB962C8B-B14F-4D97-AF65-F5344CB8AC3E}">
        <p14:creationId xmlns:p14="http://schemas.microsoft.com/office/powerpoint/2010/main" val="227038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21" y="371247"/>
            <a:ext cx="9080534" cy="6053689"/>
          </a:xfrm>
        </p:spPr>
      </p:pic>
    </p:spTree>
    <p:extLst>
      <p:ext uri="{BB962C8B-B14F-4D97-AF65-F5344CB8AC3E}">
        <p14:creationId xmlns:p14="http://schemas.microsoft.com/office/powerpoint/2010/main" val="245261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21" y="319587"/>
            <a:ext cx="8972045" cy="5981363"/>
          </a:xfrm>
        </p:spPr>
      </p:pic>
    </p:spTree>
    <p:extLst>
      <p:ext uri="{BB962C8B-B14F-4D97-AF65-F5344CB8AC3E}">
        <p14:creationId xmlns:p14="http://schemas.microsoft.com/office/powerpoint/2010/main" val="110923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20" y="371247"/>
            <a:ext cx="8941049" cy="5960699"/>
          </a:xfrm>
        </p:spPr>
      </p:pic>
    </p:spTree>
    <p:extLst>
      <p:ext uri="{BB962C8B-B14F-4D97-AF65-F5344CB8AC3E}">
        <p14:creationId xmlns:p14="http://schemas.microsoft.com/office/powerpoint/2010/main" val="3783360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9" y="987723"/>
            <a:ext cx="3801015" cy="50680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78" y="422694"/>
            <a:ext cx="3278840" cy="587458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42" y="879893"/>
            <a:ext cx="3881888" cy="517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3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6" y="379562"/>
            <a:ext cx="3221064" cy="5771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804" y="586596"/>
            <a:ext cx="7142672" cy="5357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610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3" y="370936"/>
            <a:ext cx="3216248" cy="576244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26" y="629728"/>
            <a:ext cx="3115139" cy="558129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67" y="992038"/>
            <a:ext cx="3506638" cy="46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03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03" y="314865"/>
            <a:ext cx="4677674" cy="623689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41" y="314864"/>
            <a:ext cx="4677674" cy="62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83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1" y="793630"/>
            <a:ext cx="3655443" cy="48739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03" y="690112"/>
            <a:ext cx="2778107" cy="49774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843" y="612474"/>
            <a:ext cx="3849538" cy="51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26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7" y="291082"/>
            <a:ext cx="4341244" cy="57883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834830" y="-135601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00193" y="709747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500" dirty="0" smtClean="0">
                <a:latin typeface="Agency FB" panose="020B0503020202020204" pitchFamily="34" charset="0"/>
              </a:rPr>
              <a:t>4 października grupy Misie i Słowiki spędziły dzień na Farmie Pony. Miejsce te pozwoliło dzieciom doświadczyć jak wygląda życia wśród różnorodnych zwierząt. Spotkaliśmy kozy, kucyki, lamę, a także kotka, pieska i wiele innych zwierzątek. </a:t>
            </a:r>
          </a:p>
          <a:p>
            <a:pPr marL="0" indent="0" algn="ctr">
              <a:buNone/>
            </a:pPr>
            <a:r>
              <a:rPr lang="pl-PL" sz="3500" dirty="0" smtClean="0">
                <a:latin typeface="Agency FB" panose="020B0503020202020204" pitchFamily="34" charset="0"/>
              </a:rPr>
              <a:t>Dzieciom zaplanowano również czas w salach zabawach. Bawiliśmy się wśród różnorodnych zabawek, a nawet kręciliśmy się na karuzeli. </a:t>
            </a:r>
          </a:p>
          <a:p>
            <a:pPr marL="0" indent="0" algn="ctr">
              <a:buNone/>
            </a:pPr>
            <a:r>
              <a:rPr lang="pl-PL" sz="3500" dirty="0" smtClean="0">
                <a:latin typeface="Agency FB" panose="020B0503020202020204" pitchFamily="34" charset="0"/>
              </a:rPr>
              <a:t>Kiedy zgłodnieliśmy zaproszono nas na kiełbaski z grilla, a po zjedzeniu czekała nas przejażdżka kucykami. </a:t>
            </a:r>
          </a:p>
          <a:p>
            <a:pPr marL="0" indent="0" algn="ctr">
              <a:buNone/>
            </a:pPr>
            <a:r>
              <a:rPr lang="pl-PL" sz="3500" dirty="0" smtClean="0">
                <a:latin typeface="Agency FB" panose="020B0503020202020204" pitchFamily="34" charset="0"/>
              </a:rPr>
              <a:t>W między czasie dzieci miały okazje przejechać się pojazdem żandarmerii wojskowej, wozem strażackim oraz ambulansem. </a:t>
            </a:r>
            <a:endParaRPr lang="pl-PL" sz="3500" dirty="0">
              <a:latin typeface="Agency FB" panose="020B0503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91" y="3900286"/>
            <a:ext cx="3302000" cy="3302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12785">
            <a:off x="-650842" y="4205149"/>
            <a:ext cx="2681699" cy="26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7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18" y="479734"/>
            <a:ext cx="8894554" cy="5929703"/>
          </a:xfrm>
        </p:spPr>
      </p:pic>
    </p:spTree>
    <p:extLst>
      <p:ext uri="{BB962C8B-B14F-4D97-AF65-F5344CB8AC3E}">
        <p14:creationId xmlns:p14="http://schemas.microsoft.com/office/powerpoint/2010/main" val="3169752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6" y="469403"/>
            <a:ext cx="8770567" cy="5847045"/>
          </a:xfrm>
        </p:spPr>
      </p:pic>
    </p:spTree>
    <p:extLst>
      <p:ext uri="{BB962C8B-B14F-4D97-AF65-F5344CB8AC3E}">
        <p14:creationId xmlns:p14="http://schemas.microsoft.com/office/powerpoint/2010/main" val="303919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5" y="500399"/>
            <a:ext cx="8770567" cy="5847045"/>
          </a:xfrm>
        </p:spPr>
      </p:pic>
    </p:spTree>
    <p:extLst>
      <p:ext uri="{BB962C8B-B14F-4D97-AF65-F5344CB8AC3E}">
        <p14:creationId xmlns:p14="http://schemas.microsoft.com/office/powerpoint/2010/main" val="474015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21" y="381578"/>
            <a:ext cx="8879056" cy="5919371"/>
          </a:xfrm>
        </p:spPr>
      </p:pic>
    </p:spTree>
    <p:extLst>
      <p:ext uri="{BB962C8B-B14F-4D97-AF65-F5344CB8AC3E}">
        <p14:creationId xmlns:p14="http://schemas.microsoft.com/office/powerpoint/2010/main" val="3297270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27" y="415278"/>
            <a:ext cx="8853226" cy="5902151"/>
          </a:xfrm>
        </p:spPr>
      </p:pic>
    </p:spTree>
    <p:extLst>
      <p:ext uri="{BB962C8B-B14F-4D97-AF65-F5344CB8AC3E}">
        <p14:creationId xmlns:p14="http://schemas.microsoft.com/office/powerpoint/2010/main" val="2173009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22" y="288589"/>
            <a:ext cx="9158025" cy="6105350"/>
          </a:xfrm>
        </p:spPr>
      </p:pic>
    </p:spTree>
    <p:extLst>
      <p:ext uri="{BB962C8B-B14F-4D97-AF65-F5344CB8AC3E}">
        <p14:creationId xmlns:p14="http://schemas.microsoft.com/office/powerpoint/2010/main" val="328174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30" y="412576"/>
            <a:ext cx="9018540" cy="6012360"/>
          </a:xfrm>
        </p:spPr>
      </p:pic>
    </p:spTree>
    <p:extLst>
      <p:ext uri="{BB962C8B-B14F-4D97-AF65-F5344CB8AC3E}">
        <p14:creationId xmlns:p14="http://schemas.microsoft.com/office/powerpoint/2010/main" val="162583835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106</Words>
  <Application>Microsoft Office PowerPoint</Application>
  <PresentationFormat>Panoramiczny</PresentationFormat>
  <Paragraphs>7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Agency FB</vt:lpstr>
      <vt:lpstr>Algerian</vt:lpstr>
      <vt:lpstr>Arial</vt:lpstr>
      <vt:lpstr>Calibri</vt:lpstr>
      <vt:lpstr>Calibri Light</vt:lpstr>
      <vt:lpstr>Motyw pakietu Office</vt:lpstr>
      <vt:lpstr>FARMA PONY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 PONY</dc:title>
  <dc:creator>Diana Ż</dc:creator>
  <cp:lastModifiedBy>Milena Maliszewska</cp:lastModifiedBy>
  <cp:revision>9</cp:revision>
  <dcterms:created xsi:type="dcterms:W3CDTF">2018-10-16T12:34:44Z</dcterms:created>
  <dcterms:modified xsi:type="dcterms:W3CDTF">2018-10-18T04:54:34Z</dcterms:modified>
</cp:coreProperties>
</file>