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18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85" r:id="rId18"/>
    <p:sldId id="286" r:id="rId19"/>
    <p:sldId id="287" r:id="rId20"/>
    <p:sldId id="293" r:id="rId21"/>
    <p:sldId id="319" r:id="rId22"/>
    <p:sldId id="295" r:id="rId23"/>
    <p:sldId id="320" r:id="rId24"/>
    <p:sldId id="296" r:id="rId25"/>
    <p:sldId id="297" r:id="rId26"/>
    <p:sldId id="313" r:id="rId27"/>
    <p:sldId id="316" r:id="rId28"/>
  </p:sldIdLst>
  <p:sldSz cx="12192000" cy="6858000"/>
  <p:notesSz cx="12192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941" autoAdjust="0"/>
    <p:restoredTop sz="94660"/>
  </p:normalViewPr>
  <p:slideViewPr>
    <p:cSldViewPr>
      <p:cViewPr>
        <p:scale>
          <a:sx n="70" d="100"/>
          <a:sy n="70" d="100"/>
        </p:scale>
        <p:origin x="-624" y="-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676400" y="1802892"/>
            <a:ext cx="4186554" cy="3688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939" y="308228"/>
            <a:ext cx="10358120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819" y="2260472"/>
            <a:ext cx="10662361" cy="137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DejaVu Sans"/>
                <a:cs typeface="DejaVu San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Zdjęcie0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67000" y="-2666999"/>
            <a:ext cx="6857999" cy="12192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37881" y="6293358"/>
            <a:ext cx="2667000" cy="422275"/>
          </a:xfrm>
          <a:custGeom>
            <a:avLst/>
            <a:gdLst/>
            <a:ahLst/>
            <a:cxnLst/>
            <a:rect l="l" t="t" r="r" b="b"/>
            <a:pathLst>
              <a:path w="2667000" h="422275">
                <a:moveTo>
                  <a:pt x="0" y="70357"/>
                </a:moveTo>
                <a:lnTo>
                  <a:pt x="5528" y="42969"/>
                </a:lnTo>
                <a:lnTo>
                  <a:pt x="20605" y="20605"/>
                </a:lnTo>
                <a:lnTo>
                  <a:pt x="42969" y="5528"/>
                </a:lnTo>
                <a:lnTo>
                  <a:pt x="70358" y="0"/>
                </a:lnTo>
                <a:lnTo>
                  <a:pt x="2596642" y="0"/>
                </a:lnTo>
                <a:lnTo>
                  <a:pt x="2624030" y="5528"/>
                </a:lnTo>
                <a:lnTo>
                  <a:pt x="2646394" y="20605"/>
                </a:lnTo>
                <a:lnTo>
                  <a:pt x="2661471" y="42969"/>
                </a:lnTo>
                <a:lnTo>
                  <a:pt x="2667000" y="70357"/>
                </a:lnTo>
                <a:lnTo>
                  <a:pt x="2667000" y="351789"/>
                </a:lnTo>
                <a:lnTo>
                  <a:pt x="2661471" y="379178"/>
                </a:lnTo>
                <a:lnTo>
                  <a:pt x="2646394" y="401542"/>
                </a:lnTo>
                <a:lnTo>
                  <a:pt x="2624030" y="416619"/>
                </a:lnTo>
                <a:lnTo>
                  <a:pt x="2596642" y="422147"/>
                </a:lnTo>
                <a:lnTo>
                  <a:pt x="70358" y="422147"/>
                </a:lnTo>
                <a:lnTo>
                  <a:pt x="42969" y="416619"/>
                </a:lnTo>
                <a:lnTo>
                  <a:pt x="20605" y="401542"/>
                </a:lnTo>
                <a:lnTo>
                  <a:pt x="5528" y="379178"/>
                </a:lnTo>
                <a:lnTo>
                  <a:pt x="0" y="351789"/>
                </a:lnTo>
                <a:lnTo>
                  <a:pt x="0" y="70357"/>
                </a:lnTo>
                <a:close/>
              </a:path>
            </a:pathLst>
          </a:custGeom>
          <a:ln w="25908">
            <a:solidFill>
              <a:srgbClr val="1C1C4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02994" y="522223"/>
            <a:ext cx="7176770" cy="4718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900" spc="-390" dirty="0"/>
              <a:t>Technikum </a:t>
            </a:r>
            <a:r>
              <a:rPr sz="2900" spc="-150" dirty="0"/>
              <a:t>- </a:t>
            </a:r>
            <a:r>
              <a:rPr sz="2900" spc="-350" dirty="0"/>
              <a:t>INNOWACYJNE </a:t>
            </a:r>
            <a:r>
              <a:rPr sz="2900" spc="-440" dirty="0"/>
              <a:t>KADRY</a:t>
            </a:r>
            <a:r>
              <a:rPr sz="2900" spc="-409" dirty="0"/>
              <a:t> </a:t>
            </a:r>
            <a:r>
              <a:rPr sz="2900" spc="-380" dirty="0"/>
              <a:t>INŻYNIERSKIE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1940432" y="1250949"/>
            <a:ext cx="6888480" cy="23025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17500" indent="-304800">
              <a:lnSpc>
                <a:spcPct val="100000"/>
              </a:lnSpc>
              <a:spcBef>
                <a:spcPts val="135"/>
              </a:spcBef>
              <a:buChar char="•"/>
              <a:tabLst>
                <a:tab pos="317500" algn="l"/>
                <a:tab pos="318135" algn="l"/>
              </a:tabLst>
            </a:pPr>
            <a:r>
              <a:rPr sz="2100" spc="-50" dirty="0">
                <a:latin typeface="Arial"/>
                <a:cs typeface="Arial"/>
              </a:rPr>
              <a:t>matura </a:t>
            </a:r>
            <a:r>
              <a:rPr sz="2100" spc="-70" dirty="0">
                <a:latin typeface="Arial"/>
                <a:cs typeface="Arial"/>
              </a:rPr>
              <a:t>podstawowa </a:t>
            </a:r>
            <a:r>
              <a:rPr sz="2100" spc="20" dirty="0">
                <a:latin typeface="Arial"/>
                <a:cs typeface="Arial"/>
              </a:rPr>
              <a:t>i</a:t>
            </a:r>
            <a:r>
              <a:rPr sz="2100" spc="-185" dirty="0">
                <a:latin typeface="Arial"/>
                <a:cs typeface="Arial"/>
              </a:rPr>
              <a:t> </a:t>
            </a:r>
            <a:r>
              <a:rPr sz="2100" spc="-125" dirty="0">
                <a:latin typeface="Arial"/>
                <a:cs typeface="Arial"/>
              </a:rPr>
              <a:t>rozszerzona</a:t>
            </a:r>
            <a:endParaRPr sz="21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50"/>
              </a:spcBef>
              <a:buChar char="•"/>
              <a:tabLst>
                <a:tab pos="317500" algn="l"/>
                <a:tab pos="318135" algn="l"/>
              </a:tabLst>
            </a:pPr>
            <a:r>
              <a:rPr sz="2100" spc="-114" dirty="0">
                <a:latin typeface="Arial"/>
                <a:cs typeface="Arial"/>
              </a:rPr>
              <a:t>uzyskanie </a:t>
            </a:r>
            <a:r>
              <a:rPr sz="2100" spc="-80" dirty="0">
                <a:latin typeface="Arial"/>
                <a:cs typeface="Arial"/>
              </a:rPr>
              <a:t>wykształcenia</a:t>
            </a:r>
            <a:r>
              <a:rPr sz="2100" spc="-9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średniego</a:t>
            </a:r>
            <a:endParaRPr sz="21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35"/>
              </a:spcBef>
              <a:buChar char="•"/>
              <a:tabLst>
                <a:tab pos="317500" algn="l"/>
                <a:tab pos="318135" algn="l"/>
              </a:tabLst>
            </a:pPr>
            <a:r>
              <a:rPr sz="2100" spc="-40" dirty="0">
                <a:latin typeface="Arial"/>
                <a:cs typeface="Arial"/>
              </a:rPr>
              <a:t>dyplom </a:t>
            </a:r>
            <a:r>
              <a:rPr sz="2100" spc="-60" dirty="0">
                <a:latin typeface="Arial"/>
                <a:cs typeface="Arial"/>
              </a:rPr>
              <a:t>potwierdzający </a:t>
            </a:r>
            <a:r>
              <a:rPr sz="2100" spc="-50" dirty="0">
                <a:latin typeface="Arial"/>
                <a:cs typeface="Arial"/>
              </a:rPr>
              <a:t>kwalifikacje</a:t>
            </a:r>
            <a:r>
              <a:rPr sz="2100" spc="-24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zawodowe</a:t>
            </a:r>
            <a:endParaRPr sz="21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35"/>
              </a:spcBef>
              <a:buChar char="•"/>
              <a:tabLst>
                <a:tab pos="317500" algn="l"/>
                <a:tab pos="318135" algn="l"/>
              </a:tabLst>
            </a:pPr>
            <a:r>
              <a:rPr sz="2100" spc="-45" dirty="0">
                <a:latin typeface="Arial"/>
                <a:cs typeface="Arial"/>
              </a:rPr>
              <a:t>wyodrębnione </a:t>
            </a:r>
            <a:r>
              <a:rPr sz="2100" spc="-80" dirty="0">
                <a:latin typeface="Arial"/>
                <a:cs typeface="Arial"/>
              </a:rPr>
              <a:t>(maksymalnie) </a:t>
            </a:r>
            <a:r>
              <a:rPr sz="2100" spc="-35" dirty="0">
                <a:latin typeface="Arial"/>
                <a:cs typeface="Arial"/>
              </a:rPr>
              <a:t>dwie </a:t>
            </a:r>
            <a:r>
              <a:rPr sz="2100" spc="-50" dirty="0">
                <a:latin typeface="Arial"/>
                <a:cs typeface="Arial"/>
              </a:rPr>
              <a:t>kwalifikacje </a:t>
            </a:r>
            <a:r>
              <a:rPr sz="2100" spc="10" dirty="0">
                <a:latin typeface="Arial"/>
                <a:cs typeface="Arial"/>
              </a:rPr>
              <a:t>w</a:t>
            </a:r>
            <a:r>
              <a:rPr sz="2100" spc="-365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zawodzie</a:t>
            </a:r>
            <a:endParaRPr sz="2100">
              <a:latin typeface="Arial"/>
              <a:cs typeface="Arial"/>
            </a:endParaRPr>
          </a:p>
          <a:p>
            <a:pPr marL="317500" indent="-304800">
              <a:lnSpc>
                <a:spcPct val="100000"/>
              </a:lnSpc>
              <a:spcBef>
                <a:spcPts val="50"/>
              </a:spcBef>
              <a:buChar char="•"/>
              <a:tabLst>
                <a:tab pos="317500" algn="l"/>
                <a:tab pos="318135" algn="l"/>
              </a:tabLst>
            </a:pPr>
            <a:r>
              <a:rPr sz="2100" spc="-80" dirty="0">
                <a:latin typeface="Arial"/>
                <a:cs typeface="Arial"/>
              </a:rPr>
              <a:t>możliwość </a:t>
            </a:r>
            <a:r>
              <a:rPr sz="2100" spc="-50" dirty="0">
                <a:latin typeface="Arial"/>
                <a:cs typeface="Arial"/>
              </a:rPr>
              <a:t>kontynuacji </a:t>
            </a:r>
            <a:r>
              <a:rPr sz="2100" spc="-60" dirty="0">
                <a:latin typeface="Arial"/>
                <a:cs typeface="Arial"/>
              </a:rPr>
              <a:t>nauki </a:t>
            </a:r>
            <a:r>
              <a:rPr sz="2100" spc="-95" dirty="0">
                <a:latin typeface="Arial"/>
                <a:cs typeface="Arial"/>
              </a:rPr>
              <a:t>na </a:t>
            </a:r>
            <a:r>
              <a:rPr sz="2100" spc="-140" dirty="0">
                <a:latin typeface="Arial"/>
                <a:cs typeface="Arial"/>
              </a:rPr>
              <a:t>wyższych</a:t>
            </a:r>
            <a:r>
              <a:rPr sz="2100" spc="-254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uczelniach</a:t>
            </a:r>
            <a:endParaRPr sz="2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-105" dirty="0">
                <a:latin typeface="Arial"/>
                <a:cs typeface="Arial"/>
              </a:rPr>
              <a:t>Kształcenie </a:t>
            </a:r>
            <a:r>
              <a:rPr sz="2100" spc="10" dirty="0">
                <a:latin typeface="Arial"/>
                <a:cs typeface="Arial"/>
              </a:rPr>
              <a:t>w </a:t>
            </a:r>
            <a:r>
              <a:rPr sz="2100" spc="-45" dirty="0">
                <a:latin typeface="Arial"/>
                <a:cs typeface="Arial"/>
              </a:rPr>
              <a:t>technikum </a:t>
            </a:r>
            <a:r>
              <a:rPr sz="2100" spc="-30" dirty="0">
                <a:latin typeface="Arial"/>
                <a:cs typeface="Arial"/>
              </a:rPr>
              <a:t>powinno </a:t>
            </a:r>
            <a:r>
              <a:rPr sz="2100" spc="-70" dirty="0">
                <a:latin typeface="Arial"/>
                <a:cs typeface="Arial"/>
              </a:rPr>
              <a:t>opierać </a:t>
            </a:r>
            <a:r>
              <a:rPr sz="2100" spc="-105" dirty="0">
                <a:latin typeface="Arial"/>
                <a:cs typeface="Arial"/>
              </a:rPr>
              <a:t>się </a:t>
            </a:r>
            <a:r>
              <a:rPr sz="2100" spc="-95" dirty="0">
                <a:latin typeface="Arial"/>
                <a:cs typeface="Arial"/>
              </a:rPr>
              <a:t>na </a:t>
            </a:r>
            <a:r>
              <a:rPr sz="2100" spc="-75" dirty="0">
                <a:latin typeface="Arial"/>
                <a:cs typeface="Arial"/>
              </a:rPr>
              <a:t>współpracy</a:t>
            </a:r>
            <a:r>
              <a:rPr sz="2100" spc="-355" dirty="0">
                <a:latin typeface="Arial"/>
                <a:cs typeface="Arial"/>
              </a:rPr>
              <a:t> </a:t>
            </a:r>
            <a:r>
              <a:rPr sz="2100" spc="-114" dirty="0">
                <a:latin typeface="Arial"/>
                <a:cs typeface="Arial"/>
              </a:rPr>
              <a:t>z: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36470" y="3526358"/>
            <a:ext cx="7105650" cy="100266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431800" indent="-419100">
              <a:lnSpc>
                <a:spcPct val="100000"/>
              </a:lnSpc>
              <a:spcBef>
                <a:spcPts val="135"/>
              </a:spcBef>
              <a:buChar char="•"/>
              <a:tabLst>
                <a:tab pos="431165" algn="l"/>
                <a:tab pos="431800" algn="l"/>
              </a:tabLst>
            </a:pPr>
            <a:r>
              <a:rPr sz="2100" spc="-65" dirty="0">
                <a:latin typeface="Arial"/>
                <a:cs typeface="Arial"/>
              </a:rPr>
              <a:t>przedsiębiorstwami </a:t>
            </a:r>
            <a:r>
              <a:rPr sz="2100" spc="-85" dirty="0">
                <a:latin typeface="Arial"/>
                <a:cs typeface="Arial"/>
              </a:rPr>
              <a:t>wyposażonymi </a:t>
            </a:r>
            <a:r>
              <a:rPr sz="2100" spc="10" dirty="0">
                <a:latin typeface="Arial"/>
                <a:cs typeface="Arial"/>
              </a:rPr>
              <a:t>w </a:t>
            </a:r>
            <a:r>
              <a:rPr sz="2100" spc="-100" dirty="0">
                <a:latin typeface="Arial"/>
                <a:cs typeface="Arial"/>
              </a:rPr>
              <a:t>najnowsze</a:t>
            </a:r>
            <a:r>
              <a:rPr sz="2100" spc="-235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technologie</a:t>
            </a:r>
            <a:endParaRPr sz="2100">
              <a:latin typeface="Arial"/>
              <a:cs typeface="Arial"/>
            </a:endParaRPr>
          </a:p>
          <a:p>
            <a:pPr marL="431800" marR="3841115" indent="-419100">
              <a:lnSpc>
                <a:spcPct val="101400"/>
              </a:lnSpc>
              <a:spcBef>
                <a:spcPts val="15"/>
              </a:spcBef>
              <a:buChar char="•"/>
              <a:tabLst>
                <a:tab pos="431165" algn="l"/>
                <a:tab pos="431800" algn="l"/>
                <a:tab pos="1905000" algn="l"/>
                <a:tab pos="1926589" algn="l"/>
              </a:tabLst>
            </a:pPr>
            <a:r>
              <a:rPr sz="2100" spc="-50" dirty="0">
                <a:latin typeface="Arial"/>
                <a:cs typeface="Arial"/>
              </a:rPr>
              <a:t>u</a:t>
            </a:r>
            <a:r>
              <a:rPr sz="2100" spc="-180" dirty="0">
                <a:latin typeface="Arial"/>
                <a:cs typeface="Arial"/>
              </a:rPr>
              <a:t>c</a:t>
            </a:r>
            <a:r>
              <a:rPr sz="2100" spc="-240" dirty="0">
                <a:latin typeface="Arial"/>
                <a:cs typeface="Arial"/>
              </a:rPr>
              <a:t>z</a:t>
            </a:r>
            <a:r>
              <a:rPr sz="2100" spc="-60" dirty="0">
                <a:latin typeface="Arial"/>
                <a:cs typeface="Arial"/>
              </a:rPr>
              <a:t>e</a:t>
            </a:r>
            <a:r>
              <a:rPr sz="2100" spc="-35" dirty="0">
                <a:latin typeface="Arial"/>
                <a:cs typeface="Arial"/>
              </a:rPr>
              <a:t>l</a:t>
            </a:r>
            <a:r>
              <a:rPr sz="2100" spc="-50" dirty="0">
                <a:latin typeface="Arial"/>
                <a:cs typeface="Arial"/>
              </a:rPr>
              <a:t>n</a:t>
            </a:r>
            <a:r>
              <a:rPr sz="2100" spc="-40" dirty="0">
                <a:latin typeface="Arial"/>
                <a:cs typeface="Arial"/>
              </a:rPr>
              <a:t>iami,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-25" dirty="0">
                <a:latin typeface="Arial"/>
                <a:cs typeface="Arial"/>
              </a:rPr>
              <a:t>j</a:t>
            </a:r>
            <a:r>
              <a:rPr sz="2100" spc="-40" dirty="0">
                <a:latin typeface="Arial"/>
                <a:cs typeface="Arial"/>
              </a:rPr>
              <a:t>e</a:t>
            </a:r>
            <a:r>
              <a:rPr sz="2100" spc="-50" dirty="0">
                <a:latin typeface="Arial"/>
                <a:cs typeface="Arial"/>
              </a:rPr>
              <a:t>dn</a:t>
            </a:r>
            <a:r>
              <a:rPr sz="2100" spc="-140" dirty="0">
                <a:latin typeface="Arial"/>
                <a:cs typeface="Arial"/>
              </a:rPr>
              <a:t>o</a:t>
            </a:r>
            <a:r>
              <a:rPr sz="2100" spc="-160" dirty="0">
                <a:latin typeface="Arial"/>
                <a:cs typeface="Arial"/>
              </a:rPr>
              <a:t>s</a:t>
            </a:r>
            <a:r>
              <a:rPr sz="2100" spc="15" dirty="0">
                <a:latin typeface="Arial"/>
                <a:cs typeface="Arial"/>
              </a:rPr>
              <a:t>t</a:t>
            </a:r>
            <a:r>
              <a:rPr sz="2100" spc="-5" dirty="0">
                <a:latin typeface="Arial"/>
                <a:cs typeface="Arial"/>
              </a:rPr>
              <a:t>k</a:t>
            </a:r>
            <a:r>
              <a:rPr sz="2100" spc="-45" dirty="0">
                <a:latin typeface="Arial"/>
                <a:cs typeface="Arial"/>
              </a:rPr>
              <a:t>ami  </a:t>
            </a:r>
            <a:r>
              <a:rPr sz="2100" spc="-75" dirty="0">
                <a:latin typeface="Arial"/>
                <a:cs typeface="Arial"/>
              </a:rPr>
              <a:t>absolwenci		</a:t>
            </a:r>
            <a:r>
              <a:rPr sz="2100" spc="-35" dirty="0">
                <a:latin typeface="Arial"/>
                <a:cs typeface="Arial"/>
              </a:rPr>
              <a:t>stanowili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3596" y="4177665"/>
            <a:ext cx="124841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dirty="0">
                <a:latin typeface="Arial"/>
                <a:cs typeface="Arial"/>
              </a:rPr>
              <a:t>f</a:t>
            </a:r>
            <a:r>
              <a:rPr sz="2100" spc="5" dirty="0">
                <a:latin typeface="Arial"/>
                <a:cs typeface="Arial"/>
              </a:rPr>
              <a:t>u</a:t>
            </a:r>
            <a:r>
              <a:rPr sz="2100" spc="-50" dirty="0">
                <a:latin typeface="Arial"/>
                <a:cs typeface="Arial"/>
              </a:rPr>
              <a:t>nd</a:t>
            </a:r>
            <a:r>
              <a:rPr sz="2100" spc="-90" dirty="0">
                <a:latin typeface="Arial"/>
                <a:cs typeface="Arial"/>
              </a:rPr>
              <a:t>ame</a:t>
            </a:r>
            <a:r>
              <a:rPr sz="2100" spc="-100" dirty="0">
                <a:latin typeface="Arial"/>
                <a:cs typeface="Arial"/>
              </a:rPr>
              <a:t>n</a:t>
            </a:r>
            <a:r>
              <a:rPr sz="2100" spc="130" dirty="0">
                <a:latin typeface="Arial"/>
                <a:cs typeface="Arial"/>
              </a:rPr>
              <a:t>t</a:t>
            </a:r>
            <a:endParaRPr sz="2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94068" y="4177665"/>
            <a:ext cx="12249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90" dirty="0">
                <a:latin typeface="Arial"/>
                <a:cs typeface="Arial"/>
              </a:rPr>
              <a:t>kształcenia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60409" y="4177665"/>
            <a:ext cx="122174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55" dirty="0">
                <a:latin typeface="Arial"/>
                <a:cs typeface="Arial"/>
              </a:rPr>
              <a:t>inżynierów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17540" y="3853053"/>
            <a:ext cx="4467225" cy="6756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6985" algn="r">
              <a:lnSpc>
                <a:spcPct val="100000"/>
              </a:lnSpc>
              <a:spcBef>
                <a:spcPts val="135"/>
              </a:spcBef>
              <a:tabLst>
                <a:tab pos="1590675" algn="l"/>
                <a:tab pos="1891030" algn="l"/>
                <a:tab pos="3465195" algn="l"/>
                <a:tab pos="4044950" algn="l"/>
              </a:tabLst>
            </a:pPr>
            <a:r>
              <a:rPr sz="2100" spc="-50" dirty="0">
                <a:latin typeface="Arial"/>
                <a:cs typeface="Arial"/>
              </a:rPr>
              <a:t>b</a:t>
            </a:r>
            <a:r>
              <a:rPr sz="2100" spc="-114" dirty="0">
                <a:latin typeface="Arial"/>
                <a:cs typeface="Arial"/>
              </a:rPr>
              <a:t>ad</a:t>
            </a:r>
            <a:r>
              <a:rPr sz="2100" spc="-130" dirty="0">
                <a:latin typeface="Arial"/>
                <a:cs typeface="Arial"/>
              </a:rPr>
              <a:t>a</a:t>
            </a:r>
            <a:r>
              <a:rPr sz="2100" spc="-20" dirty="0">
                <a:latin typeface="Arial"/>
                <a:cs typeface="Arial"/>
              </a:rPr>
              <a:t>w</a:t>
            </a:r>
            <a:r>
              <a:rPr sz="2100" spc="-180" dirty="0">
                <a:latin typeface="Arial"/>
                <a:cs typeface="Arial"/>
              </a:rPr>
              <a:t>c</a:t>
            </a:r>
            <a:r>
              <a:rPr sz="2100" spc="-215" dirty="0">
                <a:latin typeface="Arial"/>
                <a:cs typeface="Arial"/>
              </a:rPr>
              <a:t>z</a:t>
            </a:r>
            <a:r>
              <a:rPr sz="2100" spc="-35" dirty="0">
                <a:latin typeface="Arial"/>
                <a:cs typeface="Arial"/>
              </a:rPr>
              <a:t>ymi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20" dirty="0">
                <a:latin typeface="Arial"/>
                <a:cs typeface="Arial"/>
              </a:rPr>
              <a:t>i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-50" dirty="0">
                <a:latin typeface="Arial"/>
                <a:cs typeface="Arial"/>
              </a:rPr>
              <a:t>n</a:t>
            </a:r>
            <a:r>
              <a:rPr sz="2100" spc="-95" dirty="0">
                <a:latin typeface="Arial"/>
                <a:cs typeface="Arial"/>
              </a:rPr>
              <a:t>au</a:t>
            </a:r>
            <a:r>
              <a:rPr sz="2100" spc="-155" dirty="0">
                <a:latin typeface="Arial"/>
                <a:cs typeface="Arial"/>
              </a:rPr>
              <a:t>k</a:t>
            </a:r>
            <a:r>
              <a:rPr sz="2100" spc="-60" dirty="0">
                <a:latin typeface="Arial"/>
                <a:cs typeface="Arial"/>
              </a:rPr>
              <a:t>o</a:t>
            </a:r>
            <a:r>
              <a:rPr sz="2100" spc="15" dirty="0">
                <a:latin typeface="Arial"/>
                <a:cs typeface="Arial"/>
              </a:rPr>
              <a:t>w</a:t>
            </a:r>
            <a:r>
              <a:rPr sz="2100" spc="-40" dirty="0">
                <a:latin typeface="Arial"/>
                <a:cs typeface="Arial"/>
              </a:rPr>
              <a:t>ymi,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110" dirty="0">
                <a:latin typeface="Arial"/>
                <a:cs typeface="Arial"/>
              </a:rPr>
              <a:t>t</a:t>
            </a:r>
            <a:r>
              <a:rPr sz="2100" spc="-114" dirty="0">
                <a:latin typeface="Arial"/>
                <a:cs typeface="Arial"/>
              </a:rPr>
              <a:t>ak</a:t>
            </a:r>
            <a:r>
              <a:rPr sz="2100" dirty="0">
                <a:latin typeface="Arial"/>
                <a:cs typeface="Arial"/>
              </a:rPr>
              <a:t>	</a:t>
            </a:r>
            <a:r>
              <a:rPr sz="2100" spc="-100" dirty="0">
                <a:latin typeface="Arial"/>
                <a:cs typeface="Arial"/>
              </a:rPr>
              <a:t>a</a:t>
            </a:r>
            <a:r>
              <a:rPr sz="2100" spc="-110" dirty="0">
                <a:latin typeface="Arial"/>
                <a:cs typeface="Arial"/>
              </a:rPr>
              <a:t>b</a:t>
            </a:r>
            <a:r>
              <a:rPr sz="2100" spc="-85" dirty="0">
                <a:latin typeface="Arial"/>
                <a:cs typeface="Arial"/>
              </a:rPr>
              <a:t>y</a:t>
            </a:r>
            <a:endParaRPr sz="21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35"/>
              </a:spcBef>
            </a:pPr>
            <a:r>
              <a:rPr sz="2100" spc="-50" dirty="0">
                <a:latin typeface="Arial"/>
                <a:cs typeface="Arial"/>
              </a:rPr>
              <a:t>d</a:t>
            </a:r>
            <a:r>
              <a:rPr sz="2100" spc="-65" dirty="0">
                <a:latin typeface="Arial"/>
                <a:cs typeface="Arial"/>
              </a:rPr>
              <a:t>la</a:t>
            </a:r>
            <a:endParaRPr sz="2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55570" y="4502277"/>
            <a:ext cx="272097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-95" dirty="0">
                <a:latin typeface="Arial"/>
                <a:cs typeface="Arial"/>
              </a:rPr>
              <a:t>nowoczesnej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75" dirty="0">
                <a:latin typeface="Arial"/>
                <a:cs typeface="Arial"/>
              </a:rPr>
              <a:t>gospodarki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285" y="453643"/>
            <a:ext cx="4957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/>
              <a:t>TECHNIKUM </a:t>
            </a:r>
            <a:r>
              <a:rPr sz="4000" spc="-229" dirty="0"/>
              <a:t>i </a:t>
            </a:r>
            <a:r>
              <a:rPr sz="4000" spc="-465" dirty="0"/>
              <a:t>co</a:t>
            </a:r>
            <a:r>
              <a:rPr sz="4000" spc="-660" dirty="0"/>
              <a:t> </a:t>
            </a:r>
            <a:r>
              <a:rPr sz="4000" spc="-525" dirty="0"/>
              <a:t>dalej…?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89632" y="2689860"/>
            <a:ext cx="266700" cy="1115695"/>
          </a:xfrm>
          <a:custGeom>
            <a:avLst/>
            <a:gdLst/>
            <a:ahLst/>
            <a:cxnLst/>
            <a:rect l="l" t="t" r="r" b="b"/>
            <a:pathLst>
              <a:path w="266700" h="1115695">
                <a:moveTo>
                  <a:pt x="266700" y="982217"/>
                </a:moveTo>
                <a:lnTo>
                  <a:pt x="0" y="982217"/>
                </a:lnTo>
                <a:lnTo>
                  <a:pt x="133350" y="1115567"/>
                </a:lnTo>
                <a:lnTo>
                  <a:pt x="266700" y="982217"/>
                </a:lnTo>
                <a:close/>
              </a:path>
              <a:path w="266700" h="1115695">
                <a:moveTo>
                  <a:pt x="200025" y="0"/>
                </a:moveTo>
                <a:lnTo>
                  <a:pt x="66675" y="0"/>
                </a:lnTo>
                <a:lnTo>
                  <a:pt x="66675" y="982217"/>
                </a:lnTo>
                <a:lnTo>
                  <a:pt x="200025" y="982217"/>
                </a:lnTo>
                <a:lnTo>
                  <a:pt x="2000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9632" y="2689860"/>
            <a:ext cx="266700" cy="1115695"/>
          </a:xfrm>
          <a:custGeom>
            <a:avLst/>
            <a:gdLst/>
            <a:ahLst/>
            <a:cxnLst/>
            <a:rect l="l" t="t" r="r" b="b"/>
            <a:pathLst>
              <a:path w="266700" h="1115695">
                <a:moveTo>
                  <a:pt x="0" y="982217"/>
                </a:moveTo>
                <a:lnTo>
                  <a:pt x="66675" y="982217"/>
                </a:lnTo>
                <a:lnTo>
                  <a:pt x="66675" y="0"/>
                </a:lnTo>
                <a:lnTo>
                  <a:pt x="200025" y="0"/>
                </a:lnTo>
                <a:lnTo>
                  <a:pt x="200025" y="982217"/>
                </a:lnTo>
                <a:lnTo>
                  <a:pt x="266700" y="982217"/>
                </a:lnTo>
                <a:lnTo>
                  <a:pt x="133350" y="1115567"/>
                </a:lnTo>
                <a:lnTo>
                  <a:pt x="0" y="98221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6740" y="2671572"/>
            <a:ext cx="310896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9440" y="2747772"/>
            <a:ext cx="312420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4168" y="2689860"/>
            <a:ext cx="310896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7755" y="3892296"/>
            <a:ext cx="1313815" cy="1143000"/>
          </a:xfrm>
          <a:prstGeom prst="rect">
            <a:avLst/>
          </a:prstGeom>
          <a:solidFill>
            <a:srgbClr val="5B9BD4"/>
          </a:solidFill>
          <a:ln w="12191">
            <a:solidFill>
              <a:srgbClr val="41709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500">
              <a:latin typeface="Times New Roman"/>
              <a:cs typeface="Times New Roman"/>
            </a:endParaRPr>
          </a:p>
          <a:p>
            <a:pPr marL="387985" marR="267335" indent="-56515">
              <a:lnSpc>
                <a:spcPct val="100000"/>
              </a:lnSpc>
            </a:pPr>
            <a:r>
              <a:rPr sz="1350" b="1" spc="-175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ZEL</a:t>
            </a: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IA  </a:t>
            </a:r>
            <a:r>
              <a:rPr sz="1350" b="1" spc="-175" dirty="0">
                <a:solidFill>
                  <a:srgbClr val="FFFFFF"/>
                </a:solidFill>
                <a:latin typeface="Arial"/>
                <a:cs typeface="Arial"/>
              </a:rPr>
              <a:t>WYŻSZA</a:t>
            </a:r>
            <a:endParaRPr sz="1350">
              <a:latin typeface="Arial"/>
              <a:cs typeface="Arial"/>
            </a:endParaRPr>
          </a:p>
          <a:p>
            <a:pPr marL="417195" marR="248920" indent="-105410">
              <a:lnSpc>
                <a:spcPct val="100000"/>
              </a:lnSpc>
              <a:spcBef>
                <a:spcPts val="25"/>
              </a:spcBef>
            </a:pP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50" spc="-105" dirty="0">
                <a:solidFill>
                  <a:srgbClr val="FFFFFF"/>
                </a:solidFill>
                <a:latin typeface="Arial"/>
                <a:cs typeface="Arial"/>
              </a:rPr>
              <a:t>YMAG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ANA  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MATURA)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5344" y="3950208"/>
            <a:ext cx="1313815" cy="1143000"/>
          </a:xfrm>
          <a:prstGeom prst="rect">
            <a:avLst/>
          </a:prstGeom>
          <a:solidFill>
            <a:srgbClr val="333E50"/>
          </a:solidFill>
          <a:ln w="12192">
            <a:solidFill>
              <a:srgbClr val="41709C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50">
              <a:latin typeface="Times New Roman"/>
              <a:cs typeface="Times New Roman"/>
            </a:endParaRPr>
          </a:p>
          <a:p>
            <a:pPr marL="259079" marR="253365" indent="1905" algn="ctr">
              <a:lnSpc>
                <a:spcPct val="100000"/>
              </a:lnSpc>
              <a:spcBef>
                <a:spcPts val="5"/>
              </a:spcBef>
            </a:pPr>
            <a:r>
              <a:rPr sz="1200" b="1" spc="-190" dirty="0">
                <a:solidFill>
                  <a:srgbClr val="FFFFFF"/>
                </a:solidFill>
                <a:latin typeface="Arial"/>
                <a:cs typeface="Arial"/>
              </a:rPr>
              <a:t>SZKOŁA 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POLI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NA  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(NIE </a:t>
            </a:r>
            <a:r>
              <a:rPr sz="1050" spc="-185" dirty="0">
                <a:solidFill>
                  <a:srgbClr val="FFFFFF"/>
                </a:solidFill>
                <a:latin typeface="Arial"/>
                <a:cs typeface="Arial"/>
              </a:rPr>
              <a:t>JEST  </a:t>
            </a:r>
            <a:r>
              <a:rPr sz="1050" spc="-95" dirty="0">
                <a:solidFill>
                  <a:srgbClr val="FFFFFF"/>
                </a:solidFill>
                <a:latin typeface="Arial"/>
                <a:cs typeface="Arial"/>
              </a:rPr>
              <a:t>WYMAGANA  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MATURA)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044" y="3979164"/>
            <a:ext cx="1315720" cy="1143000"/>
          </a:xfrm>
          <a:prstGeom prst="rect">
            <a:avLst/>
          </a:prstGeom>
          <a:solidFill>
            <a:srgbClr val="528341"/>
          </a:solidFill>
          <a:ln w="12192">
            <a:solidFill>
              <a:srgbClr val="41709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950">
              <a:latin typeface="Times New Roman"/>
              <a:cs typeface="Times New Roman"/>
            </a:endParaRPr>
          </a:p>
          <a:p>
            <a:pPr marL="95885" marR="22860" indent="31750">
              <a:lnSpc>
                <a:spcPct val="100000"/>
              </a:lnSpc>
            </a:pP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KWALIFIKACYJ-NY  </a:t>
            </a:r>
            <a:r>
              <a:rPr sz="1200" b="1" spc="-190" dirty="0">
                <a:solidFill>
                  <a:srgbClr val="FFFFFF"/>
                </a:solidFill>
                <a:latin typeface="Arial"/>
                <a:cs typeface="Arial"/>
              </a:rPr>
              <a:t>KURS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ZAWODOWY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2771" y="3942588"/>
            <a:ext cx="1313815" cy="1143000"/>
          </a:xfrm>
          <a:prstGeom prst="rect">
            <a:avLst/>
          </a:prstGeom>
          <a:solidFill>
            <a:srgbClr val="94452E"/>
          </a:solidFill>
          <a:ln w="12192">
            <a:solidFill>
              <a:srgbClr val="41709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imes New Roman"/>
              <a:cs typeface="Times New Roman"/>
            </a:endParaRPr>
          </a:p>
          <a:p>
            <a:pPr marL="227329" marR="292100" indent="-2540" algn="ctr">
              <a:lnSpc>
                <a:spcPct val="100000"/>
              </a:lnSpc>
            </a:pPr>
            <a:r>
              <a:rPr sz="1350" b="1" spc="-180" dirty="0">
                <a:solidFill>
                  <a:srgbClr val="FFFFFF"/>
                </a:solidFill>
                <a:latin typeface="Arial"/>
                <a:cs typeface="Arial"/>
              </a:rPr>
              <a:t>RÓŻNE  </a:t>
            </a:r>
            <a:r>
              <a:rPr sz="1350" b="1" spc="-204" dirty="0">
                <a:solidFill>
                  <a:srgbClr val="FFFFFF"/>
                </a:solidFill>
                <a:latin typeface="Arial"/>
                <a:cs typeface="Arial"/>
              </a:rPr>
              <a:t>KURSY,  </a:t>
            </a:r>
            <a:r>
              <a:rPr sz="135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350" b="1" spc="-2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50" b="1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68017" y="5153405"/>
            <a:ext cx="8362315" cy="440690"/>
          </a:xfrm>
          <a:custGeom>
            <a:avLst/>
            <a:gdLst/>
            <a:ahLst/>
            <a:cxnLst/>
            <a:rect l="l" t="t" r="r" b="b"/>
            <a:pathLst>
              <a:path w="8362315" h="440689">
                <a:moveTo>
                  <a:pt x="8362187" y="0"/>
                </a:moveTo>
                <a:lnTo>
                  <a:pt x="8360321" y="69622"/>
                </a:lnTo>
                <a:lnTo>
                  <a:pt x="8355120" y="130076"/>
                </a:lnTo>
                <a:lnTo>
                  <a:pt x="8347182" y="177741"/>
                </a:lnTo>
                <a:lnTo>
                  <a:pt x="8325484" y="220218"/>
                </a:lnTo>
                <a:lnTo>
                  <a:pt x="4208272" y="220218"/>
                </a:lnTo>
                <a:lnTo>
                  <a:pt x="4196652" y="231440"/>
                </a:lnTo>
                <a:lnTo>
                  <a:pt x="4186574" y="262694"/>
                </a:lnTo>
                <a:lnTo>
                  <a:pt x="4178636" y="310359"/>
                </a:lnTo>
                <a:lnTo>
                  <a:pt x="4173435" y="370813"/>
                </a:lnTo>
                <a:lnTo>
                  <a:pt x="4171569" y="440436"/>
                </a:lnTo>
                <a:lnTo>
                  <a:pt x="4169702" y="370813"/>
                </a:lnTo>
                <a:lnTo>
                  <a:pt x="4164501" y="310359"/>
                </a:lnTo>
                <a:lnTo>
                  <a:pt x="4156563" y="262694"/>
                </a:lnTo>
                <a:lnTo>
                  <a:pt x="4146485" y="231440"/>
                </a:lnTo>
                <a:lnTo>
                  <a:pt x="4134866" y="220218"/>
                </a:lnTo>
                <a:lnTo>
                  <a:pt x="36702" y="220218"/>
                </a:lnTo>
                <a:lnTo>
                  <a:pt x="25083" y="208995"/>
                </a:lnTo>
                <a:lnTo>
                  <a:pt x="15005" y="177741"/>
                </a:lnTo>
                <a:lnTo>
                  <a:pt x="7067" y="130076"/>
                </a:lnTo>
                <a:lnTo>
                  <a:pt x="1866" y="69622"/>
                </a:lnTo>
                <a:lnTo>
                  <a:pt x="0" y="0"/>
                </a:lnTo>
              </a:path>
            </a:pathLst>
          </a:custGeom>
          <a:ln w="47244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917696" y="5610250"/>
            <a:ext cx="386397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160" dirty="0">
                <a:latin typeface="Arial"/>
                <a:cs typeface="Arial"/>
              </a:rPr>
              <a:t>PODWYŻSZANIE </a:t>
            </a:r>
            <a:r>
              <a:rPr sz="1350" b="1" spc="-155" dirty="0">
                <a:latin typeface="Arial"/>
                <a:cs typeface="Arial"/>
              </a:rPr>
              <a:t>KWALIFIKACJI, </a:t>
            </a:r>
            <a:r>
              <a:rPr sz="1350" b="1" spc="-150" dirty="0">
                <a:latin typeface="Arial"/>
                <a:cs typeface="Arial"/>
              </a:rPr>
              <a:t>NABYWANIE</a:t>
            </a:r>
            <a:r>
              <a:rPr sz="1350" b="1" spc="-175" dirty="0">
                <a:latin typeface="Arial"/>
                <a:cs typeface="Arial"/>
              </a:rPr>
              <a:t> </a:t>
            </a:r>
            <a:r>
              <a:rPr sz="1350" b="1" spc="-155" dirty="0">
                <a:latin typeface="Arial"/>
                <a:cs typeface="Arial"/>
              </a:rPr>
              <a:t>NOWYCH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1294" y="0"/>
            <a:ext cx="31978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15" dirty="0"/>
              <a:t>Wykształcenie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14500" y="1295400"/>
            <a:ext cx="8680704" cy="518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6589" y="782269"/>
            <a:ext cx="60077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30" dirty="0"/>
              <a:t>LICEUM</a:t>
            </a:r>
            <a:r>
              <a:rPr sz="4000" spc="-555" dirty="0"/>
              <a:t> </a:t>
            </a:r>
            <a:r>
              <a:rPr sz="4000" spc="-640" dirty="0"/>
              <a:t>OGÓLNOKSZTAŁCĄCE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21130" y="1651911"/>
            <a:ext cx="9239885" cy="39916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4" dirty="0">
                <a:latin typeface="Arial"/>
                <a:cs typeface="Arial"/>
              </a:rPr>
              <a:t>Nauka </a:t>
            </a:r>
            <a:r>
              <a:rPr sz="2800" b="1" spc="-90" dirty="0">
                <a:latin typeface="Arial"/>
                <a:cs typeface="Arial"/>
              </a:rPr>
              <a:t>trwa </a:t>
            </a:r>
            <a:r>
              <a:rPr sz="2800" b="1" spc="-145" dirty="0">
                <a:latin typeface="Arial"/>
                <a:cs typeface="Arial"/>
              </a:rPr>
              <a:t>3 </a:t>
            </a:r>
            <a:r>
              <a:rPr sz="2800" b="1" spc="-120" dirty="0">
                <a:latin typeface="Arial"/>
                <a:cs typeface="Arial"/>
              </a:rPr>
              <a:t>lata </a:t>
            </a:r>
            <a:r>
              <a:rPr sz="2800" b="1" spc="-160" dirty="0">
                <a:latin typeface="Arial"/>
                <a:cs typeface="Arial"/>
              </a:rPr>
              <a:t>(od </a:t>
            </a:r>
            <a:r>
              <a:rPr sz="2800" b="1" spc="-145" dirty="0">
                <a:latin typeface="Arial"/>
                <a:cs typeface="Arial"/>
              </a:rPr>
              <a:t>2019 </a:t>
            </a:r>
            <a:r>
              <a:rPr sz="2800" b="1" spc="-185" dirty="0">
                <a:latin typeface="Arial"/>
                <a:cs typeface="Arial"/>
              </a:rPr>
              <a:t>r. </a:t>
            </a:r>
            <a:r>
              <a:rPr sz="2800" b="1" spc="-145" dirty="0">
                <a:latin typeface="Arial"/>
                <a:cs typeface="Arial"/>
              </a:rPr>
              <a:t>4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95" dirty="0">
                <a:latin typeface="Arial"/>
                <a:cs typeface="Arial"/>
              </a:rPr>
              <a:t>lata).</a:t>
            </a:r>
            <a:endParaRPr sz="2800">
              <a:latin typeface="Arial"/>
              <a:cs typeface="Arial"/>
            </a:endParaRPr>
          </a:p>
          <a:p>
            <a:pPr marL="241300" marR="91440" indent="-228600">
              <a:lnSpc>
                <a:spcPts val="3030"/>
              </a:lnSpc>
              <a:spcBef>
                <a:spcPts val="1045"/>
              </a:spcBef>
              <a:buChar char="•"/>
              <a:tabLst>
                <a:tab pos="241300" algn="l"/>
              </a:tabLst>
            </a:pPr>
            <a:r>
              <a:rPr sz="2800" spc="-160" dirty="0">
                <a:latin typeface="Arial"/>
                <a:cs typeface="Arial"/>
              </a:rPr>
              <a:t>Program </a:t>
            </a:r>
            <a:r>
              <a:rPr sz="2800" spc="-170" dirty="0">
                <a:latin typeface="Arial"/>
                <a:cs typeface="Arial"/>
              </a:rPr>
              <a:t>nauczania </a:t>
            </a:r>
            <a:r>
              <a:rPr sz="2800" spc="-125" dirty="0">
                <a:latin typeface="Arial"/>
                <a:cs typeface="Arial"/>
              </a:rPr>
              <a:t>realizowany </a:t>
            </a:r>
            <a:r>
              <a:rPr sz="2800" spc="-80" dirty="0">
                <a:latin typeface="Arial"/>
                <a:cs typeface="Arial"/>
              </a:rPr>
              <a:t>jest </a:t>
            </a:r>
            <a:r>
              <a:rPr sz="2800" spc="-25" dirty="0">
                <a:latin typeface="Arial"/>
                <a:cs typeface="Arial"/>
              </a:rPr>
              <a:t>w </a:t>
            </a:r>
            <a:r>
              <a:rPr sz="2800" spc="-165" dirty="0">
                <a:latin typeface="Arial"/>
                <a:cs typeface="Arial"/>
              </a:rPr>
              <a:t>zakresie </a:t>
            </a:r>
            <a:r>
              <a:rPr sz="2800" spc="-105" dirty="0">
                <a:latin typeface="Arial"/>
                <a:cs typeface="Arial"/>
              </a:rPr>
              <a:t>podstawowym  </a:t>
            </a:r>
            <a:r>
              <a:rPr sz="2800" spc="-160" dirty="0">
                <a:latin typeface="Arial"/>
                <a:cs typeface="Arial"/>
              </a:rPr>
              <a:t>oraz </a:t>
            </a:r>
            <a:r>
              <a:rPr sz="2800" spc="-180" dirty="0">
                <a:latin typeface="Arial"/>
                <a:cs typeface="Arial"/>
              </a:rPr>
              <a:t>rozszerzonym </a:t>
            </a:r>
            <a:r>
              <a:rPr sz="2800" spc="-165" dirty="0">
                <a:latin typeface="Arial"/>
                <a:cs typeface="Arial"/>
              </a:rPr>
              <a:t>– </a:t>
            </a:r>
            <a:r>
              <a:rPr sz="2800" spc="-25" dirty="0">
                <a:latin typeface="Arial"/>
                <a:cs typeface="Arial"/>
              </a:rPr>
              <a:t>w </a:t>
            </a:r>
            <a:r>
              <a:rPr sz="2800" spc="-175" dirty="0">
                <a:latin typeface="Arial"/>
                <a:cs typeface="Arial"/>
              </a:rPr>
              <a:t>zależności </a:t>
            </a:r>
            <a:r>
              <a:rPr sz="2800" spc="-90" dirty="0">
                <a:latin typeface="Arial"/>
                <a:cs typeface="Arial"/>
              </a:rPr>
              <a:t>od </a:t>
            </a:r>
            <a:r>
              <a:rPr sz="2800" spc="-125" dirty="0">
                <a:latin typeface="Arial"/>
                <a:cs typeface="Arial"/>
              </a:rPr>
              <a:t>wybranego</a:t>
            </a:r>
            <a:r>
              <a:rPr sz="2800" spc="-1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„profilu”.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10"/>
              </a:spcBef>
              <a:buChar char="•"/>
              <a:tabLst>
                <a:tab pos="241300" algn="l"/>
              </a:tabLst>
            </a:pPr>
            <a:r>
              <a:rPr sz="2800" spc="-290" dirty="0">
                <a:latin typeface="Arial"/>
                <a:cs typeface="Arial"/>
              </a:rPr>
              <a:t>Po </a:t>
            </a:r>
            <a:r>
              <a:rPr sz="2800" spc="-145" dirty="0">
                <a:latin typeface="Arial"/>
                <a:cs typeface="Arial"/>
              </a:rPr>
              <a:t>ukończeniu </a:t>
            </a:r>
            <a:r>
              <a:rPr sz="2800" spc="-175" dirty="0">
                <a:latin typeface="Arial"/>
                <a:cs typeface="Arial"/>
              </a:rPr>
              <a:t>szkoły </a:t>
            </a:r>
            <a:r>
              <a:rPr sz="2800" spc="-100" dirty="0">
                <a:latin typeface="Arial"/>
                <a:cs typeface="Arial"/>
              </a:rPr>
              <a:t>absolwent </a:t>
            </a:r>
            <a:r>
              <a:rPr sz="2800" spc="-165" dirty="0">
                <a:latin typeface="Arial"/>
                <a:cs typeface="Arial"/>
              </a:rPr>
              <a:t>uzyskuje</a:t>
            </a:r>
            <a:r>
              <a:rPr sz="2800" spc="-380" dirty="0">
                <a:latin typeface="Arial"/>
                <a:cs typeface="Arial"/>
              </a:rPr>
              <a:t> </a:t>
            </a:r>
            <a:r>
              <a:rPr sz="2800" spc="-125" dirty="0">
                <a:latin typeface="Arial"/>
                <a:cs typeface="Arial"/>
              </a:rPr>
              <a:t>wykształcenie</a:t>
            </a:r>
            <a:endParaRPr sz="2800">
              <a:latin typeface="Arial"/>
              <a:cs typeface="Arial"/>
            </a:endParaRPr>
          </a:p>
          <a:p>
            <a:pPr marL="241300" marR="5080">
              <a:lnSpc>
                <a:spcPct val="90000"/>
              </a:lnSpc>
              <a:spcBef>
                <a:spcPts val="170"/>
              </a:spcBef>
            </a:pPr>
            <a:r>
              <a:rPr sz="2800" spc="-120" dirty="0">
                <a:latin typeface="Arial"/>
                <a:cs typeface="Arial"/>
              </a:rPr>
              <a:t>średnie </a:t>
            </a:r>
            <a:r>
              <a:rPr sz="2800" spc="-114" dirty="0">
                <a:latin typeface="Arial"/>
                <a:cs typeface="Arial"/>
              </a:rPr>
              <a:t>ogólne, </a:t>
            </a:r>
            <a:r>
              <a:rPr sz="2800" spc="-220" dirty="0">
                <a:latin typeface="Arial"/>
                <a:cs typeface="Arial"/>
              </a:rPr>
              <a:t>a </a:t>
            </a:r>
            <a:r>
              <a:rPr sz="2800" spc="-90" dirty="0">
                <a:latin typeface="Arial"/>
                <a:cs typeface="Arial"/>
              </a:rPr>
              <a:t>po </a:t>
            </a:r>
            <a:r>
              <a:rPr sz="2800" spc="-165" dirty="0">
                <a:latin typeface="Arial"/>
                <a:cs typeface="Arial"/>
              </a:rPr>
              <a:t>uzyskaniu </a:t>
            </a:r>
            <a:r>
              <a:rPr sz="2800" spc="-120" dirty="0">
                <a:latin typeface="Arial"/>
                <a:cs typeface="Arial"/>
              </a:rPr>
              <a:t>pozytywnego </a:t>
            </a:r>
            <a:r>
              <a:rPr sz="2800" spc="-85" dirty="0">
                <a:latin typeface="Arial"/>
                <a:cs typeface="Arial"/>
              </a:rPr>
              <a:t>wyniku </a:t>
            </a:r>
            <a:r>
              <a:rPr sz="2800" spc="-155" dirty="0">
                <a:latin typeface="Arial"/>
                <a:cs typeface="Arial"/>
              </a:rPr>
              <a:t>egzaminu  </a:t>
            </a:r>
            <a:r>
              <a:rPr sz="2800" spc="-105" dirty="0">
                <a:latin typeface="Arial"/>
                <a:cs typeface="Arial"/>
              </a:rPr>
              <a:t>maturalnego </a:t>
            </a:r>
            <a:r>
              <a:rPr sz="2800" spc="-80" dirty="0">
                <a:latin typeface="Arial"/>
                <a:cs typeface="Arial"/>
              </a:rPr>
              <a:t>otrzymuje </a:t>
            </a:r>
            <a:r>
              <a:rPr sz="2800" spc="-100" dirty="0">
                <a:latin typeface="Arial"/>
                <a:cs typeface="Arial"/>
              </a:rPr>
              <a:t>świadectwo </a:t>
            </a:r>
            <a:r>
              <a:rPr sz="2800" spc="-110" dirty="0">
                <a:latin typeface="Arial"/>
                <a:cs typeface="Arial"/>
              </a:rPr>
              <a:t>dojrzałości uprawniające  </a:t>
            </a:r>
            <a:r>
              <a:rPr sz="2800" spc="-90" dirty="0">
                <a:latin typeface="Arial"/>
                <a:cs typeface="Arial"/>
              </a:rPr>
              <a:t>do </a:t>
            </a:r>
            <a:r>
              <a:rPr sz="2800" spc="-100" dirty="0">
                <a:latin typeface="Arial"/>
                <a:cs typeface="Arial"/>
              </a:rPr>
              <a:t>kontynuowania </a:t>
            </a:r>
            <a:r>
              <a:rPr sz="2800" spc="-105" dirty="0">
                <a:latin typeface="Arial"/>
                <a:cs typeface="Arial"/>
              </a:rPr>
              <a:t>nauki </a:t>
            </a:r>
            <a:r>
              <a:rPr sz="2800" spc="-25" dirty="0">
                <a:latin typeface="Arial"/>
                <a:cs typeface="Arial"/>
              </a:rPr>
              <a:t>w </a:t>
            </a:r>
            <a:r>
              <a:rPr sz="2800" spc="-185" dirty="0">
                <a:latin typeface="Arial"/>
                <a:cs typeface="Arial"/>
              </a:rPr>
              <a:t>szkole</a:t>
            </a:r>
            <a:r>
              <a:rPr sz="2800" spc="-365" dirty="0">
                <a:latin typeface="Arial"/>
                <a:cs typeface="Arial"/>
              </a:rPr>
              <a:t> </a:t>
            </a:r>
            <a:r>
              <a:rPr sz="2800" spc="-175" dirty="0">
                <a:latin typeface="Arial"/>
                <a:cs typeface="Arial"/>
              </a:rPr>
              <a:t>wyższej.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ts val="319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140" dirty="0">
                <a:latin typeface="Arial"/>
                <a:cs typeface="Arial"/>
              </a:rPr>
              <a:t>Można </a:t>
            </a:r>
            <a:r>
              <a:rPr sz="2800" spc="-150" dirty="0">
                <a:latin typeface="Arial"/>
                <a:cs typeface="Arial"/>
              </a:rPr>
              <a:t>także </a:t>
            </a:r>
            <a:r>
              <a:rPr sz="2800" spc="-110" dirty="0">
                <a:latin typeface="Arial"/>
                <a:cs typeface="Arial"/>
              </a:rPr>
              <a:t>kontynuować </a:t>
            </a:r>
            <a:r>
              <a:rPr sz="2800" spc="-160" dirty="0">
                <a:latin typeface="Arial"/>
                <a:cs typeface="Arial"/>
              </a:rPr>
              <a:t>naukę </a:t>
            </a:r>
            <a:r>
              <a:rPr sz="2800" spc="-25" dirty="0">
                <a:latin typeface="Arial"/>
                <a:cs typeface="Arial"/>
              </a:rPr>
              <a:t>w </a:t>
            </a:r>
            <a:r>
              <a:rPr sz="2800" spc="-185" dirty="0">
                <a:latin typeface="Arial"/>
                <a:cs typeface="Arial"/>
              </a:rPr>
              <a:t>szkole </a:t>
            </a:r>
            <a:r>
              <a:rPr sz="2800" spc="-90" dirty="0">
                <a:latin typeface="Arial"/>
                <a:cs typeface="Arial"/>
              </a:rPr>
              <a:t>policealnej</a:t>
            </a:r>
            <a:r>
              <a:rPr sz="2800" spc="-165" dirty="0">
                <a:latin typeface="Arial"/>
                <a:cs typeface="Arial"/>
              </a:rPr>
              <a:t> </a:t>
            </a:r>
            <a:r>
              <a:rPr sz="2800" spc="-60" dirty="0">
                <a:latin typeface="Arial"/>
                <a:cs typeface="Arial"/>
              </a:rPr>
              <a:t>lub</a:t>
            </a:r>
            <a:endParaRPr sz="2800">
              <a:latin typeface="Arial"/>
              <a:cs typeface="Arial"/>
            </a:endParaRPr>
          </a:p>
          <a:p>
            <a:pPr marL="241300">
              <a:lnSpc>
                <a:spcPts val="3190"/>
              </a:lnSpc>
            </a:pPr>
            <a:r>
              <a:rPr sz="2800" spc="-70" dirty="0">
                <a:latin typeface="Arial"/>
                <a:cs typeface="Arial"/>
              </a:rPr>
              <a:t>„zdobyć” </a:t>
            </a:r>
            <a:r>
              <a:rPr sz="2800" spc="-165" dirty="0">
                <a:latin typeface="Arial"/>
                <a:cs typeface="Arial"/>
              </a:rPr>
              <a:t>zawód </a:t>
            </a:r>
            <a:r>
              <a:rPr sz="2800" spc="-155" dirty="0">
                <a:latin typeface="Arial"/>
                <a:cs typeface="Arial"/>
              </a:rPr>
              <a:t>na </a:t>
            </a:r>
            <a:r>
              <a:rPr sz="2800" spc="-105" dirty="0">
                <a:latin typeface="Arial"/>
                <a:cs typeface="Arial"/>
              </a:rPr>
              <a:t>kwalifikacyjnych </a:t>
            </a:r>
            <a:r>
              <a:rPr sz="2800" spc="-160" dirty="0">
                <a:latin typeface="Arial"/>
                <a:cs typeface="Arial"/>
              </a:rPr>
              <a:t>kursach </a:t>
            </a:r>
            <a:r>
              <a:rPr sz="2800" spc="-135" dirty="0">
                <a:latin typeface="Arial"/>
                <a:cs typeface="Arial"/>
              </a:rPr>
              <a:t>zawodowych.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983" y="318592"/>
            <a:ext cx="5997575" cy="1184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434" dirty="0"/>
              <a:t>LICEUM</a:t>
            </a:r>
            <a:r>
              <a:rPr sz="4000" spc="-535" dirty="0"/>
              <a:t> </a:t>
            </a:r>
            <a:r>
              <a:rPr sz="4000" spc="-645" dirty="0"/>
              <a:t>OGÓLNOKSZTAŁCĄCE</a:t>
            </a:r>
            <a:endParaRPr sz="4000"/>
          </a:p>
          <a:p>
            <a:pPr marL="12700">
              <a:lnSpc>
                <a:spcPts val="4560"/>
              </a:lnSpc>
            </a:pPr>
            <a:r>
              <a:rPr sz="4000" spc="-229" dirty="0"/>
              <a:t>i </a:t>
            </a:r>
            <a:r>
              <a:rPr sz="4000" spc="-465" dirty="0"/>
              <a:t>co</a:t>
            </a:r>
            <a:r>
              <a:rPr sz="4000" spc="-615" dirty="0"/>
              <a:t> </a:t>
            </a:r>
            <a:r>
              <a:rPr sz="4000" spc="-525" dirty="0"/>
              <a:t>dalej…?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389632" y="2689860"/>
            <a:ext cx="266700" cy="1115695"/>
          </a:xfrm>
          <a:custGeom>
            <a:avLst/>
            <a:gdLst/>
            <a:ahLst/>
            <a:cxnLst/>
            <a:rect l="l" t="t" r="r" b="b"/>
            <a:pathLst>
              <a:path w="266700" h="1115695">
                <a:moveTo>
                  <a:pt x="266700" y="982217"/>
                </a:moveTo>
                <a:lnTo>
                  <a:pt x="0" y="982217"/>
                </a:lnTo>
                <a:lnTo>
                  <a:pt x="133350" y="1115567"/>
                </a:lnTo>
                <a:lnTo>
                  <a:pt x="266700" y="982217"/>
                </a:lnTo>
                <a:close/>
              </a:path>
              <a:path w="266700" h="1115695">
                <a:moveTo>
                  <a:pt x="200025" y="0"/>
                </a:moveTo>
                <a:lnTo>
                  <a:pt x="66675" y="0"/>
                </a:lnTo>
                <a:lnTo>
                  <a:pt x="66675" y="982217"/>
                </a:lnTo>
                <a:lnTo>
                  <a:pt x="200025" y="982217"/>
                </a:lnTo>
                <a:lnTo>
                  <a:pt x="2000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89632" y="2689860"/>
            <a:ext cx="266700" cy="1115695"/>
          </a:xfrm>
          <a:custGeom>
            <a:avLst/>
            <a:gdLst/>
            <a:ahLst/>
            <a:cxnLst/>
            <a:rect l="l" t="t" r="r" b="b"/>
            <a:pathLst>
              <a:path w="266700" h="1115695">
                <a:moveTo>
                  <a:pt x="0" y="982217"/>
                </a:moveTo>
                <a:lnTo>
                  <a:pt x="66675" y="982217"/>
                </a:lnTo>
                <a:lnTo>
                  <a:pt x="66675" y="0"/>
                </a:lnTo>
                <a:lnTo>
                  <a:pt x="200025" y="0"/>
                </a:lnTo>
                <a:lnTo>
                  <a:pt x="200025" y="982217"/>
                </a:lnTo>
                <a:lnTo>
                  <a:pt x="266700" y="982217"/>
                </a:lnTo>
                <a:lnTo>
                  <a:pt x="133350" y="1115567"/>
                </a:lnTo>
                <a:lnTo>
                  <a:pt x="0" y="982217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96740" y="2671572"/>
            <a:ext cx="310896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49440" y="2747772"/>
            <a:ext cx="312420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64168" y="2689860"/>
            <a:ext cx="310896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57755" y="4067555"/>
            <a:ext cx="1313815" cy="1143000"/>
          </a:xfrm>
          <a:prstGeom prst="rect">
            <a:avLst/>
          </a:prstGeom>
          <a:solidFill>
            <a:srgbClr val="5B9BD4"/>
          </a:solidFill>
          <a:ln w="12191">
            <a:solidFill>
              <a:srgbClr val="41709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369570" marR="285750" indent="-56515">
              <a:lnSpc>
                <a:spcPct val="100000"/>
              </a:lnSpc>
            </a:pPr>
            <a:r>
              <a:rPr sz="1350" b="1" spc="-175" dirty="0">
                <a:solidFill>
                  <a:srgbClr val="FFFFFF"/>
                </a:solidFill>
                <a:latin typeface="Arial"/>
                <a:cs typeface="Arial"/>
              </a:rPr>
              <a:t>UC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ZEL</a:t>
            </a: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IA  </a:t>
            </a:r>
            <a:r>
              <a:rPr sz="1350" b="1" spc="-175" dirty="0">
                <a:solidFill>
                  <a:srgbClr val="FFFFFF"/>
                </a:solidFill>
                <a:latin typeface="Arial"/>
                <a:cs typeface="Arial"/>
              </a:rPr>
              <a:t>WYŻSZA</a:t>
            </a:r>
            <a:endParaRPr sz="1350">
              <a:latin typeface="Arial"/>
              <a:cs typeface="Arial"/>
            </a:endParaRPr>
          </a:p>
          <a:p>
            <a:pPr marL="398780" marR="267335" indent="-105410">
              <a:lnSpc>
                <a:spcPct val="100000"/>
              </a:lnSpc>
              <a:spcBef>
                <a:spcPts val="25"/>
              </a:spcBef>
            </a:pPr>
            <a:r>
              <a:rPr sz="1050" spc="-30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050" spc="-6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050" spc="-105" dirty="0">
                <a:solidFill>
                  <a:srgbClr val="FFFFFF"/>
                </a:solidFill>
                <a:latin typeface="Arial"/>
                <a:cs typeface="Arial"/>
              </a:rPr>
              <a:t>YMAG</a:t>
            </a:r>
            <a:r>
              <a:rPr sz="1050" spc="-65" dirty="0">
                <a:solidFill>
                  <a:srgbClr val="FFFFFF"/>
                </a:solidFill>
                <a:latin typeface="Arial"/>
                <a:cs typeface="Arial"/>
              </a:rPr>
              <a:t>ANA  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MATURA)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5344" y="4090415"/>
            <a:ext cx="1313815" cy="1143000"/>
          </a:xfrm>
          <a:prstGeom prst="rect">
            <a:avLst/>
          </a:prstGeom>
          <a:solidFill>
            <a:srgbClr val="333E50"/>
          </a:solidFill>
          <a:ln w="12192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31470" marR="181610" indent="1905" algn="ctr">
              <a:lnSpc>
                <a:spcPct val="100000"/>
              </a:lnSpc>
              <a:spcBef>
                <a:spcPts val="690"/>
              </a:spcBef>
            </a:pPr>
            <a:r>
              <a:rPr sz="1200" b="1" spc="-190" dirty="0">
                <a:solidFill>
                  <a:srgbClr val="FFFFFF"/>
                </a:solidFill>
                <a:latin typeface="Arial"/>
                <a:cs typeface="Arial"/>
              </a:rPr>
              <a:t>SZKOŁA  </a:t>
            </a: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POLI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b="1" spc="-22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NA  </a:t>
            </a:r>
            <a:r>
              <a:rPr sz="1050" spc="-80" dirty="0">
                <a:solidFill>
                  <a:srgbClr val="FFFFFF"/>
                </a:solidFill>
                <a:latin typeface="Arial"/>
                <a:cs typeface="Arial"/>
              </a:rPr>
              <a:t>(NIE </a:t>
            </a:r>
            <a:r>
              <a:rPr sz="1050" spc="-185" dirty="0">
                <a:solidFill>
                  <a:srgbClr val="FFFFFF"/>
                </a:solidFill>
                <a:latin typeface="Arial"/>
                <a:cs typeface="Arial"/>
              </a:rPr>
              <a:t>JEST  </a:t>
            </a:r>
            <a:r>
              <a:rPr sz="1050" spc="-95" dirty="0">
                <a:solidFill>
                  <a:srgbClr val="FFFFFF"/>
                </a:solidFill>
                <a:latin typeface="Arial"/>
                <a:cs typeface="Arial"/>
              </a:rPr>
              <a:t>WYMAGANA  </a:t>
            </a:r>
            <a:r>
              <a:rPr sz="1050" spc="-85" dirty="0">
                <a:solidFill>
                  <a:srgbClr val="FFFFFF"/>
                </a:solidFill>
                <a:latin typeface="Arial"/>
                <a:cs typeface="Arial"/>
              </a:rPr>
              <a:t>MATURA)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48044" y="4067555"/>
            <a:ext cx="1315720" cy="1143000"/>
          </a:xfrm>
          <a:prstGeom prst="rect">
            <a:avLst/>
          </a:prstGeom>
          <a:solidFill>
            <a:srgbClr val="528341"/>
          </a:solidFill>
          <a:ln w="12192">
            <a:solidFill>
              <a:srgbClr val="41709C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imes New Roman"/>
              <a:cs typeface="Times New Roman"/>
            </a:endParaRPr>
          </a:p>
          <a:p>
            <a:pPr marL="95885" marR="22860" indent="31750">
              <a:lnSpc>
                <a:spcPct val="100000"/>
              </a:lnSpc>
            </a:pP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KWALIFIKACYJ-NY  </a:t>
            </a:r>
            <a:r>
              <a:rPr sz="1200" b="1" spc="-190" dirty="0">
                <a:solidFill>
                  <a:srgbClr val="FFFFFF"/>
                </a:solidFill>
                <a:latin typeface="Arial"/>
                <a:cs typeface="Arial"/>
              </a:rPr>
              <a:t>KURS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ZAWODOWY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85631" y="4067555"/>
            <a:ext cx="1315720" cy="1143000"/>
          </a:xfrm>
          <a:prstGeom prst="rect">
            <a:avLst/>
          </a:prstGeom>
          <a:solidFill>
            <a:srgbClr val="94452E"/>
          </a:solidFill>
          <a:ln w="12192">
            <a:solidFill>
              <a:srgbClr val="41709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Times New Roman"/>
              <a:cs typeface="Times New Roman"/>
            </a:endParaRPr>
          </a:p>
          <a:p>
            <a:pPr marL="227965" marR="293370" indent="-1905" algn="ctr">
              <a:lnSpc>
                <a:spcPct val="100000"/>
              </a:lnSpc>
            </a:pPr>
            <a:r>
              <a:rPr sz="1350" b="1" spc="-180" dirty="0">
                <a:solidFill>
                  <a:srgbClr val="FFFFFF"/>
                </a:solidFill>
                <a:latin typeface="Arial"/>
                <a:cs typeface="Arial"/>
              </a:rPr>
              <a:t>RÓŻNE  </a:t>
            </a:r>
            <a:r>
              <a:rPr sz="1350" b="1" spc="-204" dirty="0">
                <a:solidFill>
                  <a:srgbClr val="FFFFFF"/>
                </a:solidFill>
                <a:latin typeface="Arial"/>
                <a:cs typeface="Arial"/>
              </a:rPr>
              <a:t>KURSY,  </a:t>
            </a:r>
            <a:r>
              <a:rPr sz="135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350" b="1" spc="-2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50" b="1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41609" y="6305803"/>
            <a:ext cx="10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8A8A8A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60" dirty="0">
                <a:solidFill>
                  <a:srgbClr val="8A8A8A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1670" y="426542"/>
            <a:ext cx="45034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70" dirty="0"/>
              <a:t>Szkoły </a:t>
            </a:r>
            <a:r>
              <a:rPr spc="-459" dirty="0"/>
              <a:t>dla</a:t>
            </a:r>
            <a:r>
              <a:rPr spc="-290" dirty="0"/>
              <a:t> </a:t>
            </a:r>
            <a:r>
              <a:rPr spc="-475" dirty="0"/>
              <a:t>dorosłych</a:t>
            </a:r>
          </a:p>
        </p:txBody>
      </p:sp>
      <p:sp>
        <p:nvSpPr>
          <p:cNvPr id="4" name="object 4"/>
          <p:cNvSpPr/>
          <p:nvPr/>
        </p:nvSpPr>
        <p:spPr>
          <a:xfrm>
            <a:off x="1884426" y="1677161"/>
            <a:ext cx="5980430" cy="0"/>
          </a:xfrm>
          <a:custGeom>
            <a:avLst/>
            <a:gdLst/>
            <a:ahLst/>
            <a:cxnLst/>
            <a:rect l="l" t="t" r="r" b="b"/>
            <a:pathLst>
              <a:path w="5980430">
                <a:moveTo>
                  <a:pt x="0" y="0"/>
                </a:moveTo>
                <a:lnTo>
                  <a:pt x="5980176" y="0"/>
                </a:lnTo>
              </a:path>
            </a:pathLst>
          </a:custGeom>
          <a:ln w="28956">
            <a:solidFill>
              <a:srgbClr val="24A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09317" y="1673732"/>
            <a:ext cx="8305165" cy="425386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0">
              <a:lnSpc>
                <a:spcPct val="101899"/>
              </a:lnSpc>
              <a:spcBef>
                <a:spcPts val="85"/>
              </a:spcBef>
            </a:pPr>
            <a:r>
              <a:rPr sz="2100" spc="-145" dirty="0">
                <a:latin typeface="Arial"/>
                <a:cs typeface="Arial"/>
              </a:rPr>
              <a:t>Szkoły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dla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dorosłych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15" dirty="0">
                <a:latin typeface="Arial"/>
                <a:cs typeface="Arial"/>
              </a:rPr>
              <a:t>–to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125" dirty="0">
                <a:latin typeface="Arial"/>
                <a:cs typeface="Arial"/>
              </a:rPr>
              <a:t>szkoły,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o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40" dirty="0">
                <a:latin typeface="Arial"/>
                <a:cs typeface="Arial"/>
              </a:rPr>
              <a:t>których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mowa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w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art.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18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50" dirty="0">
                <a:latin typeface="Arial"/>
                <a:cs typeface="Arial"/>
              </a:rPr>
              <a:t>ust.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1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5" dirty="0">
                <a:latin typeface="Arial"/>
                <a:cs typeface="Arial"/>
              </a:rPr>
              <a:t>pkt</a:t>
            </a:r>
            <a:r>
              <a:rPr sz="2100" spc="-8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1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20" dirty="0">
                <a:latin typeface="Arial"/>
                <a:cs typeface="Arial"/>
              </a:rPr>
              <a:t>i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90" dirty="0">
                <a:latin typeface="Arial"/>
                <a:cs typeface="Arial"/>
              </a:rPr>
              <a:t>2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30" dirty="0">
                <a:latin typeface="Arial"/>
                <a:cs typeface="Arial"/>
              </a:rPr>
              <a:t>lit.  </a:t>
            </a:r>
            <a:r>
              <a:rPr sz="2100" spc="-145" dirty="0">
                <a:latin typeface="Arial"/>
                <a:cs typeface="Arial"/>
              </a:rPr>
              <a:t>a </a:t>
            </a:r>
            <a:r>
              <a:rPr sz="2100" spc="20" dirty="0">
                <a:latin typeface="Arial"/>
                <a:cs typeface="Arial"/>
              </a:rPr>
              <a:t>i </a:t>
            </a:r>
            <a:r>
              <a:rPr sz="2100" spc="65" dirty="0">
                <a:latin typeface="Arial"/>
                <a:cs typeface="Arial"/>
              </a:rPr>
              <a:t>f </a:t>
            </a:r>
            <a:r>
              <a:rPr sz="2100" spc="-70" dirty="0">
                <a:latin typeface="Arial"/>
                <a:cs typeface="Arial"/>
              </a:rPr>
              <a:t>ustawy </a:t>
            </a:r>
            <a:r>
              <a:rPr sz="2100" spc="-105" dirty="0">
                <a:latin typeface="Arial"/>
                <a:cs typeface="Arial"/>
              </a:rPr>
              <a:t>Prawo </a:t>
            </a:r>
            <a:r>
              <a:rPr sz="2100" spc="-55" dirty="0">
                <a:latin typeface="Arial"/>
                <a:cs typeface="Arial"/>
              </a:rPr>
              <a:t>oświatowe,</a:t>
            </a:r>
            <a:r>
              <a:rPr sz="2100" spc="-380" dirty="0">
                <a:latin typeface="Arial"/>
                <a:cs typeface="Arial"/>
              </a:rPr>
              <a:t> </a:t>
            </a:r>
            <a:r>
              <a:rPr sz="2100" spc="25" dirty="0">
                <a:latin typeface="Arial"/>
                <a:cs typeface="Arial"/>
              </a:rPr>
              <a:t>tj.:</a:t>
            </a:r>
            <a:endParaRPr sz="21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171450" algn="l"/>
              </a:tabLst>
            </a:pPr>
            <a:r>
              <a:rPr sz="2100" b="1" spc="-110" dirty="0">
                <a:latin typeface="Arial"/>
                <a:cs typeface="Arial"/>
              </a:rPr>
              <a:t>ośmioletnia </a:t>
            </a:r>
            <a:r>
              <a:rPr sz="2100" b="1" spc="-170" dirty="0">
                <a:latin typeface="Arial"/>
                <a:cs typeface="Arial"/>
              </a:rPr>
              <a:t>szkoła </a:t>
            </a:r>
            <a:r>
              <a:rPr sz="2100" b="1" spc="-125" dirty="0">
                <a:latin typeface="Arial"/>
                <a:cs typeface="Arial"/>
              </a:rPr>
              <a:t>podstawowa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spc="-105" dirty="0">
                <a:latin typeface="Arial"/>
                <a:cs typeface="Arial"/>
              </a:rPr>
              <a:t>oraz</a:t>
            </a:r>
            <a:endParaRPr sz="2100">
              <a:latin typeface="Arial"/>
              <a:cs typeface="Arial"/>
            </a:endParaRPr>
          </a:p>
          <a:p>
            <a:pPr marL="170815" indent="-158115">
              <a:lnSpc>
                <a:spcPct val="100000"/>
              </a:lnSpc>
              <a:spcBef>
                <a:spcPts val="35"/>
              </a:spcBef>
              <a:buChar char="•"/>
              <a:tabLst>
                <a:tab pos="171450" algn="l"/>
              </a:tabLst>
            </a:pPr>
            <a:r>
              <a:rPr sz="2100" spc="-114" dirty="0">
                <a:latin typeface="Arial"/>
                <a:cs typeface="Arial"/>
              </a:rPr>
              <a:t>szkoły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60" dirty="0">
                <a:latin typeface="Arial"/>
                <a:cs typeface="Arial"/>
              </a:rPr>
              <a:t>ponadpodstawowe: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100" spc="-114" dirty="0">
                <a:latin typeface="DejaVu Sans"/>
                <a:cs typeface="DejaVu Sans"/>
              </a:rPr>
              <a:t>‒</a:t>
            </a:r>
            <a:r>
              <a:rPr sz="2100" b="1" spc="-114" dirty="0">
                <a:latin typeface="Arial"/>
                <a:cs typeface="Arial"/>
              </a:rPr>
              <a:t>czteroletnie </a:t>
            </a:r>
            <a:r>
              <a:rPr sz="2100" b="1" spc="-125" dirty="0">
                <a:latin typeface="Arial"/>
                <a:cs typeface="Arial"/>
              </a:rPr>
              <a:t>liceum</a:t>
            </a:r>
            <a:r>
              <a:rPr sz="2100" b="1" spc="-130" dirty="0">
                <a:latin typeface="Arial"/>
                <a:cs typeface="Arial"/>
              </a:rPr>
              <a:t> </a:t>
            </a:r>
            <a:r>
              <a:rPr sz="2100" b="1" spc="-155" dirty="0">
                <a:latin typeface="Arial"/>
                <a:cs typeface="Arial"/>
              </a:rPr>
              <a:t>ogólnokształcące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185" dirty="0">
                <a:latin typeface="DejaVu Sans"/>
                <a:cs typeface="DejaVu Sans"/>
              </a:rPr>
              <a:t>‒</a:t>
            </a:r>
            <a:r>
              <a:rPr sz="2100" b="1" spc="-185" dirty="0">
                <a:latin typeface="Arial"/>
                <a:cs typeface="Arial"/>
              </a:rPr>
              <a:t>szkoła </a:t>
            </a:r>
            <a:r>
              <a:rPr sz="2100" b="1" spc="-120" dirty="0">
                <a:latin typeface="Arial"/>
                <a:cs typeface="Arial"/>
              </a:rPr>
              <a:t>policealna </a:t>
            </a:r>
            <a:r>
              <a:rPr sz="2100" spc="-60" dirty="0">
                <a:latin typeface="Arial"/>
                <a:cs typeface="Arial"/>
              </a:rPr>
              <a:t>dla </a:t>
            </a:r>
            <a:r>
              <a:rPr sz="2100" spc="-90" dirty="0">
                <a:latin typeface="Arial"/>
                <a:cs typeface="Arial"/>
              </a:rPr>
              <a:t>osób posiadających </a:t>
            </a:r>
            <a:r>
              <a:rPr sz="2100" spc="-75" dirty="0">
                <a:latin typeface="Arial"/>
                <a:cs typeface="Arial"/>
              </a:rPr>
              <a:t>wykształcenie </a:t>
            </a:r>
            <a:r>
              <a:rPr sz="2100" spc="-70" dirty="0">
                <a:latin typeface="Arial"/>
                <a:cs typeface="Arial"/>
              </a:rPr>
              <a:t>średnie</a:t>
            </a:r>
            <a:r>
              <a:rPr sz="2100" spc="-15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lub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2100" spc="-75" dirty="0">
                <a:latin typeface="Arial"/>
                <a:cs typeface="Arial"/>
              </a:rPr>
              <a:t>wykształcenie </a:t>
            </a:r>
            <a:r>
              <a:rPr sz="2100" spc="-70" dirty="0">
                <a:latin typeface="Arial"/>
                <a:cs typeface="Arial"/>
              </a:rPr>
              <a:t>średnie </a:t>
            </a:r>
            <a:r>
              <a:rPr sz="2100" spc="-85" dirty="0">
                <a:latin typeface="Arial"/>
                <a:cs typeface="Arial"/>
              </a:rPr>
              <a:t>branżowe, </a:t>
            </a:r>
            <a:r>
              <a:rPr sz="2100" spc="10" dirty="0">
                <a:latin typeface="Arial"/>
                <a:cs typeface="Arial"/>
              </a:rPr>
              <a:t>w </a:t>
            </a:r>
            <a:r>
              <a:rPr sz="2100" spc="-40" dirty="0">
                <a:latin typeface="Arial"/>
                <a:cs typeface="Arial"/>
              </a:rPr>
              <a:t>których </a:t>
            </a:r>
            <a:r>
              <a:rPr sz="2100" spc="-75" dirty="0">
                <a:latin typeface="Arial"/>
                <a:cs typeface="Arial"/>
              </a:rPr>
              <a:t>stosuje </a:t>
            </a:r>
            <a:r>
              <a:rPr sz="2100" spc="-105" dirty="0">
                <a:latin typeface="Arial"/>
                <a:cs typeface="Arial"/>
              </a:rPr>
              <a:t>się </a:t>
            </a:r>
            <a:r>
              <a:rPr sz="2100" spc="-60" dirty="0">
                <a:latin typeface="Arial"/>
                <a:cs typeface="Arial"/>
              </a:rPr>
              <a:t>odrębną</a:t>
            </a:r>
            <a:r>
              <a:rPr sz="2100" spc="-409" dirty="0">
                <a:latin typeface="Arial"/>
                <a:cs typeface="Arial"/>
              </a:rPr>
              <a:t> </a:t>
            </a:r>
            <a:r>
              <a:rPr sz="2100" spc="-95" dirty="0">
                <a:latin typeface="Arial"/>
                <a:cs typeface="Arial"/>
              </a:rPr>
              <a:t>organizację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2100" spc="-90" dirty="0">
                <a:latin typeface="Arial"/>
                <a:cs typeface="Arial"/>
              </a:rPr>
              <a:t>kształcenia </a:t>
            </a:r>
            <a:r>
              <a:rPr sz="2100" spc="20" dirty="0">
                <a:latin typeface="Arial"/>
                <a:cs typeface="Arial"/>
              </a:rPr>
              <a:t>i </a:t>
            </a:r>
            <a:r>
              <a:rPr sz="2100" spc="-45" dirty="0">
                <a:latin typeface="Arial"/>
                <a:cs typeface="Arial"/>
              </a:rPr>
              <a:t>do </a:t>
            </a:r>
            <a:r>
              <a:rPr sz="2100" spc="-40" dirty="0">
                <a:latin typeface="Arial"/>
                <a:cs typeface="Arial"/>
              </a:rPr>
              <a:t>których </a:t>
            </a:r>
            <a:r>
              <a:rPr sz="2100" spc="-185" dirty="0">
                <a:latin typeface="Arial"/>
                <a:cs typeface="Arial"/>
              </a:rPr>
              <a:t>są </a:t>
            </a:r>
            <a:r>
              <a:rPr sz="2100" spc="-65" dirty="0">
                <a:latin typeface="Arial"/>
                <a:cs typeface="Arial"/>
              </a:rPr>
              <a:t>przyjmowane </a:t>
            </a:r>
            <a:r>
              <a:rPr sz="2100" spc="-90" dirty="0">
                <a:latin typeface="Arial"/>
                <a:cs typeface="Arial"/>
              </a:rPr>
              <a:t>osoby </a:t>
            </a:r>
            <a:r>
              <a:rPr sz="2100" spc="-95" dirty="0">
                <a:latin typeface="Arial"/>
                <a:cs typeface="Arial"/>
              </a:rPr>
              <a:t>mające </a:t>
            </a:r>
            <a:r>
              <a:rPr sz="2100" spc="-90" dirty="0">
                <a:latin typeface="Arial"/>
                <a:cs typeface="Arial"/>
              </a:rPr>
              <a:t>18 </a:t>
            </a:r>
            <a:r>
              <a:rPr sz="2100" spc="-20" dirty="0">
                <a:latin typeface="Arial"/>
                <a:cs typeface="Arial"/>
              </a:rPr>
              <a:t>lat, </a:t>
            </a:r>
            <a:r>
              <a:rPr sz="2100" spc="-145" dirty="0">
                <a:latin typeface="Arial"/>
                <a:cs typeface="Arial"/>
              </a:rPr>
              <a:t>a</a:t>
            </a:r>
            <a:r>
              <a:rPr sz="2100" spc="-440" dirty="0">
                <a:latin typeface="Arial"/>
                <a:cs typeface="Arial"/>
              </a:rPr>
              <a:t> </a:t>
            </a:r>
            <a:r>
              <a:rPr sz="2100" spc="-100" dirty="0">
                <a:latin typeface="Arial"/>
                <a:cs typeface="Arial"/>
              </a:rPr>
              <a:t>także</a:t>
            </a:r>
            <a:endParaRPr sz="2100">
              <a:latin typeface="Arial"/>
              <a:cs typeface="Arial"/>
            </a:endParaRPr>
          </a:p>
          <a:p>
            <a:pPr marL="12700" marR="638175">
              <a:lnSpc>
                <a:spcPct val="101400"/>
              </a:lnSpc>
              <a:spcBef>
                <a:spcPts val="10"/>
              </a:spcBef>
            </a:pPr>
            <a:r>
              <a:rPr sz="2100" spc="-130" dirty="0">
                <a:latin typeface="Arial"/>
                <a:cs typeface="Arial"/>
              </a:rPr>
              <a:t>kończące </a:t>
            </a:r>
            <a:r>
              <a:rPr sz="2100" spc="-90" dirty="0">
                <a:latin typeface="Arial"/>
                <a:cs typeface="Arial"/>
              </a:rPr>
              <a:t>18 </a:t>
            </a:r>
            <a:r>
              <a:rPr sz="2100" spc="-5" dirty="0">
                <a:latin typeface="Arial"/>
                <a:cs typeface="Arial"/>
              </a:rPr>
              <a:t>lat </a:t>
            </a:r>
            <a:r>
              <a:rPr sz="2100" spc="10" dirty="0">
                <a:latin typeface="Arial"/>
                <a:cs typeface="Arial"/>
              </a:rPr>
              <a:t>w </a:t>
            </a:r>
            <a:r>
              <a:rPr sz="2100" spc="-50" dirty="0">
                <a:latin typeface="Arial"/>
                <a:cs typeface="Arial"/>
              </a:rPr>
              <a:t>roku </a:t>
            </a:r>
            <a:r>
              <a:rPr sz="2100" spc="-75" dirty="0">
                <a:latin typeface="Arial"/>
                <a:cs typeface="Arial"/>
              </a:rPr>
              <a:t>kalendarzowym, </a:t>
            </a:r>
            <a:r>
              <a:rPr sz="2100" spc="10" dirty="0">
                <a:latin typeface="Arial"/>
                <a:cs typeface="Arial"/>
              </a:rPr>
              <a:t>w </a:t>
            </a:r>
            <a:r>
              <a:rPr sz="2100" spc="-20" dirty="0">
                <a:latin typeface="Arial"/>
                <a:cs typeface="Arial"/>
              </a:rPr>
              <a:t>którym</a:t>
            </a:r>
            <a:r>
              <a:rPr sz="2100" spc="-440" dirty="0">
                <a:latin typeface="Arial"/>
                <a:cs typeface="Arial"/>
              </a:rPr>
              <a:t> </a:t>
            </a:r>
            <a:r>
              <a:rPr sz="2100" spc="-185" dirty="0">
                <a:latin typeface="Arial"/>
                <a:cs typeface="Arial"/>
              </a:rPr>
              <a:t>są </a:t>
            </a:r>
            <a:r>
              <a:rPr sz="2100" spc="-65" dirty="0">
                <a:latin typeface="Arial"/>
                <a:cs typeface="Arial"/>
              </a:rPr>
              <a:t>przyjmowane </a:t>
            </a:r>
            <a:r>
              <a:rPr sz="2100" spc="-45" dirty="0">
                <a:latin typeface="Arial"/>
                <a:cs typeface="Arial"/>
              </a:rPr>
              <a:t>do  </a:t>
            </a:r>
            <a:r>
              <a:rPr sz="2100" spc="-125" dirty="0">
                <a:latin typeface="Arial"/>
                <a:cs typeface="Arial"/>
              </a:rPr>
              <a:t>szkoły.</a:t>
            </a:r>
            <a:endParaRPr sz="2100">
              <a:latin typeface="Arial"/>
              <a:cs typeface="Arial"/>
            </a:endParaRPr>
          </a:p>
          <a:p>
            <a:pPr marL="3909695">
              <a:lnSpc>
                <a:spcPct val="100000"/>
              </a:lnSpc>
              <a:spcBef>
                <a:spcPts val="40"/>
              </a:spcBef>
            </a:pPr>
            <a:r>
              <a:rPr sz="2100" i="1" spc="-150" dirty="0">
                <a:latin typeface="Trebuchet MS"/>
                <a:cs typeface="Trebuchet MS"/>
              </a:rPr>
              <a:t>(Art.</a:t>
            </a:r>
            <a:r>
              <a:rPr sz="2100" i="1" spc="-175" dirty="0">
                <a:latin typeface="Trebuchet MS"/>
                <a:cs typeface="Trebuchet MS"/>
              </a:rPr>
              <a:t> </a:t>
            </a:r>
            <a:r>
              <a:rPr sz="2100" i="1" spc="-20" dirty="0">
                <a:latin typeface="Trebuchet MS"/>
                <a:cs typeface="Trebuchet MS"/>
              </a:rPr>
              <a:t>4</a:t>
            </a:r>
            <a:r>
              <a:rPr sz="2100" i="1" spc="-150" dirty="0">
                <a:latin typeface="Trebuchet MS"/>
                <a:cs typeface="Trebuchet MS"/>
              </a:rPr>
              <a:t> </a:t>
            </a:r>
            <a:r>
              <a:rPr sz="2100" i="1" spc="-114" dirty="0">
                <a:latin typeface="Trebuchet MS"/>
                <a:cs typeface="Trebuchet MS"/>
              </a:rPr>
              <a:t>pkt</a:t>
            </a:r>
            <a:r>
              <a:rPr sz="2100" i="1" spc="-150" dirty="0">
                <a:latin typeface="Trebuchet MS"/>
                <a:cs typeface="Trebuchet MS"/>
              </a:rPr>
              <a:t> </a:t>
            </a:r>
            <a:r>
              <a:rPr sz="2100" i="1" spc="-20" dirty="0">
                <a:latin typeface="Trebuchet MS"/>
                <a:cs typeface="Trebuchet MS"/>
              </a:rPr>
              <a:t>29</a:t>
            </a:r>
            <a:r>
              <a:rPr sz="2100" i="1" spc="-160" dirty="0">
                <a:latin typeface="Trebuchet MS"/>
                <a:cs typeface="Trebuchet MS"/>
              </a:rPr>
              <a:t> </a:t>
            </a:r>
            <a:r>
              <a:rPr sz="2100" i="1" spc="-75" dirty="0">
                <a:latin typeface="Trebuchet MS"/>
                <a:cs typeface="Trebuchet MS"/>
              </a:rPr>
              <a:t>ustawy</a:t>
            </a:r>
            <a:r>
              <a:rPr sz="2100" i="1" spc="-175" dirty="0">
                <a:latin typeface="Trebuchet MS"/>
                <a:cs typeface="Trebuchet MS"/>
              </a:rPr>
              <a:t> </a:t>
            </a:r>
            <a:r>
              <a:rPr sz="2100" i="1" spc="-50" dirty="0">
                <a:latin typeface="Trebuchet MS"/>
                <a:cs typeface="Trebuchet MS"/>
              </a:rPr>
              <a:t>Prawo</a:t>
            </a:r>
            <a:r>
              <a:rPr sz="2100" i="1" spc="-160" dirty="0">
                <a:latin typeface="Trebuchet MS"/>
                <a:cs typeface="Trebuchet MS"/>
              </a:rPr>
              <a:t> </a:t>
            </a:r>
            <a:r>
              <a:rPr sz="2100" i="1" spc="-80" dirty="0">
                <a:latin typeface="Trebuchet MS"/>
                <a:cs typeface="Trebuchet MS"/>
              </a:rPr>
              <a:t>oświatowe)</a:t>
            </a:r>
            <a:endParaRPr sz="2100">
              <a:latin typeface="Trebuchet MS"/>
              <a:cs typeface="Trebuchet MS"/>
            </a:endParaRPr>
          </a:p>
          <a:p>
            <a:pPr marL="12700" marR="217804">
              <a:lnSpc>
                <a:spcPct val="101400"/>
              </a:lnSpc>
              <a:spcBef>
                <a:spcPts val="15"/>
              </a:spcBef>
            </a:pPr>
            <a:r>
              <a:rPr sz="2100" spc="-50" dirty="0">
                <a:latin typeface="Arial"/>
                <a:cs typeface="Arial"/>
              </a:rPr>
              <a:t>Struktura </a:t>
            </a:r>
            <a:r>
              <a:rPr sz="2100" spc="-90" dirty="0">
                <a:latin typeface="Arial"/>
                <a:cs typeface="Arial"/>
              </a:rPr>
              <a:t>organizacyjna </a:t>
            </a:r>
            <a:r>
              <a:rPr sz="2100" spc="-114" dirty="0">
                <a:latin typeface="Arial"/>
                <a:cs typeface="Arial"/>
              </a:rPr>
              <a:t>szkoły </a:t>
            </a:r>
            <a:r>
              <a:rPr sz="2100" spc="-55" dirty="0">
                <a:latin typeface="Arial"/>
                <a:cs typeface="Arial"/>
              </a:rPr>
              <a:t>podstawowej </a:t>
            </a:r>
            <a:r>
              <a:rPr sz="2100" spc="-60" dirty="0">
                <a:latin typeface="Arial"/>
                <a:cs typeface="Arial"/>
              </a:rPr>
              <a:t>dla </a:t>
            </a:r>
            <a:r>
              <a:rPr sz="2100" spc="-65" dirty="0">
                <a:latin typeface="Arial"/>
                <a:cs typeface="Arial"/>
              </a:rPr>
              <a:t>dorosłych </a:t>
            </a:r>
            <a:r>
              <a:rPr sz="2100" spc="-40" dirty="0">
                <a:latin typeface="Arial"/>
                <a:cs typeface="Arial"/>
              </a:rPr>
              <a:t>obejmuje</a:t>
            </a:r>
            <a:r>
              <a:rPr sz="2100" spc="-370" dirty="0">
                <a:latin typeface="Arial"/>
                <a:cs typeface="Arial"/>
              </a:rPr>
              <a:t> </a:t>
            </a:r>
            <a:r>
              <a:rPr sz="2100" spc="-110" dirty="0">
                <a:latin typeface="Arial"/>
                <a:cs typeface="Arial"/>
              </a:rPr>
              <a:t>klasy  </a:t>
            </a:r>
            <a:r>
              <a:rPr sz="2100" spc="-100" dirty="0">
                <a:latin typeface="Arial"/>
                <a:cs typeface="Arial"/>
              </a:rPr>
              <a:t>VII </a:t>
            </a:r>
            <a:r>
              <a:rPr sz="2100" spc="20" dirty="0">
                <a:latin typeface="Arial"/>
                <a:cs typeface="Arial"/>
              </a:rPr>
              <a:t>i</a:t>
            </a:r>
            <a:r>
              <a:rPr sz="2100" spc="-110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VIII.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62525" y="6551168"/>
            <a:ext cx="3730625" cy="3517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i="1" spc="-165" dirty="0">
                <a:latin typeface="Trebuchet MS"/>
                <a:cs typeface="Trebuchet MS"/>
              </a:rPr>
              <a:t>(Art. </a:t>
            </a:r>
            <a:r>
              <a:rPr sz="2100" i="1" spc="-114" dirty="0">
                <a:latin typeface="Trebuchet MS"/>
                <a:cs typeface="Trebuchet MS"/>
              </a:rPr>
              <a:t>95 </a:t>
            </a:r>
            <a:r>
              <a:rPr sz="2100" i="1" spc="-105" dirty="0">
                <a:latin typeface="Trebuchet MS"/>
                <a:cs typeface="Trebuchet MS"/>
              </a:rPr>
              <a:t>ustawy </a:t>
            </a:r>
            <a:r>
              <a:rPr sz="2100" i="1" spc="-95" dirty="0">
                <a:latin typeface="Trebuchet MS"/>
                <a:cs typeface="Trebuchet MS"/>
              </a:rPr>
              <a:t>Prawo</a:t>
            </a:r>
            <a:r>
              <a:rPr sz="2100" i="1" spc="15" dirty="0">
                <a:latin typeface="Trebuchet MS"/>
                <a:cs typeface="Trebuchet MS"/>
              </a:rPr>
              <a:t> </a:t>
            </a:r>
            <a:r>
              <a:rPr sz="2100" i="1" spc="-95" dirty="0">
                <a:latin typeface="Trebuchet MS"/>
                <a:cs typeface="Trebuchet MS"/>
              </a:rPr>
              <a:t>oświatowe)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9113" y="940435"/>
            <a:ext cx="9424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84" dirty="0"/>
              <a:t>Klasyfikacja </a:t>
            </a:r>
            <a:r>
              <a:rPr sz="4000" spc="-509" dirty="0"/>
              <a:t>zawodów </a:t>
            </a:r>
            <a:r>
              <a:rPr sz="4000" spc="-475" dirty="0"/>
              <a:t>szkolnictwa</a:t>
            </a:r>
            <a:r>
              <a:rPr sz="4000" spc="-459" dirty="0"/>
              <a:t> </a:t>
            </a:r>
            <a:r>
              <a:rPr sz="4000" spc="-530" dirty="0"/>
              <a:t>zawodowego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39113" y="2586304"/>
            <a:ext cx="9839960" cy="228155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575"/>
              </a:spcBef>
            </a:pPr>
            <a:r>
              <a:rPr sz="4000" spc="-484" dirty="0">
                <a:solidFill>
                  <a:srgbClr val="FF0000"/>
                </a:solidFill>
                <a:latin typeface="DejaVu Sans"/>
                <a:cs typeface="DejaVu Sans"/>
              </a:rPr>
              <a:t>Klasyfikacja </a:t>
            </a:r>
            <a:r>
              <a:rPr sz="4000" spc="-515" dirty="0">
                <a:solidFill>
                  <a:srgbClr val="FF0000"/>
                </a:solidFill>
                <a:latin typeface="DejaVu Sans"/>
                <a:cs typeface="DejaVu Sans"/>
              </a:rPr>
              <a:t>zawodów </a:t>
            </a:r>
            <a:r>
              <a:rPr sz="4000" spc="-475" dirty="0">
                <a:solidFill>
                  <a:srgbClr val="FF0000"/>
                </a:solidFill>
                <a:latin typeface="DejaVu Sans"/>
                <a:cs typeface="DejaVu Sans"/>
              </a:rPr>
              <a:t>szkolnictwa </a:t>
            </a:r>
            <a:r>
              <a:rPr sz="4000" spc="-535" dirty="0">
                <a:solidFill>
                  <a:srgbClr val="FF0000"/>
                </a:solidFill>
                <a:latin typeface="DejaVu Sans"/>
                <a:cs typeface="DejaVu Sans"/>
              </a:rPr>
              <a:t>zawodowego </a:t>
            </a:r>
            <a:r>
              <a:rPr sz="4000" spc="-530" dirty="0">
                <a:solidFill>
                  <a:srgbClr val="FF0000"/>
                </a:solidFill>
                <a:latin typeface="DejaVu Sans"/>
                <a:cs typeface="DejaVu Sans"/>
              </a:rPr>
              <a:t>z  </a:t>
            </a:r>
            <a:r>
              <a:rPr sz="4000" spc="-450" dirty="0">
                <a:solidFill>
                  <a:srgbClr val="FF0000"/>
                </a:solidFill>
                <a:latin typeface="DejaVu Sans"/>
                <a:cs typeface="DejaVu Sans"/>
              </a:rPr>
              <a:t>dnia </a:t>
            </a:r>
            <a:r>
              <a:rPr sz="4000" spc="-530" dirty="0">
                <a:solidFill>
                  <a:srgbClr val="FF0000"/>
                </a:solidFill>
                <a:latin typeface="DejaVu Sans"/>
                <a:cs typeface="DejaVu Sans"/>
              </a:rPr>
              <a:t>13 </a:t>
            </a:r>
            <a:r>
              <a:rPr sz="4000" spc="-575" dirty="0">
                <a:solidFill>
                  <a:srgbClr val="FF0000"/>
                </a:solidFill>
                <a:latin typeface="DejaVu Sans"/>
                <a:cs typeface="DejaVu Sans"/>
              </a:rPr>
              <a:t>marca </a:t>
            </a:r>
            <a:r>
              <a:rPr sz="4000" spc="-540" dirty="0">
                <a:solidFill>
                  <a:srgbClr val="FF0000"/>
                </a:solidFill>
                <a:latin typeface="DejaVu Sans"/>
                <a:cs typeface="DejaVu Sans"/>
              </a:rPr>
              <a:t>2017 </a:t>
            </a:r>
            <a:r>
              <a:rPr sz="4000" spc="-505" dirty="0">
                <a:solidFill>
                  <a:srgbClr val="FF0000"/>
                </a:solidFill>
                <a:latin typeface="DejaVu Sans"/>
                <a:cs typeface="DejaVu Sans"/>
              </a:rPr>
              <a:t>r. </a:t>
            </a:r>
            <a:r>
              <a:rPr sz="4000" spc="-445" dirty="0">
                <a:solidFill>
                  <a:srgbClr val="FF0000"/>
                </a:solidFill>
                <a:latin typeface="DejaVu Sans"/>
                <a:cs typeface="DejaVu Sans"/>
              </a:rPr>
              <a:t>obowiązuje </a:t>
            </a:r>
            <a:r>
              <a:rPr sz="4000" spc="-425" dirty="0">
                <a:solidFill>
                  <a:srgbClr val="FF0000"/>
                </a:solidFill>
                <a:latin typeface="DejaVu Sans"/>
                <a:cs typeface="DejaVu Sans"/>
              </a:rPr>
              <a:t>od </a:t>
            </a:r>
            <a:r>
              <a:rPr sz="4000" spc="-530" dirty="0">
                <a:solidFill>
                  <a:srgbClr val="FF0000"/>
                </a:solidFill>
                <a:latin typeface="DejaVu Sans"/>
                <a:cs typeface="DejaVu Sans"/>
              </a:rPr>
              <a:t>01 </a:t>
            </a:r>
            <a:r>
              <a:rPr sz="4000" spc="-484" dirty="0">
                <a:solidFill>
                  <a:srgbClr val="FF0000"/>
                </a:solidFill>
                <a:latin typeface="DejaVu Sans"/>
                <a:cs typeface="DejaVu Sans"/>
              </a:rPr>
              <a:t>września  </a:t>
            </a:r>
            <a:r>
              <a:rPr sz="4000" spc="-540" dirty="0">
                <a:solidFill>
                  <a:srgbClr val="FF0000"/>
                </a:solidFill>
                <a:latin typeface="DejaVu Sans"/>
                <a:cs typeface="DejaVu Sans"/>
              </a:rPr>
              <a:t>2017 </a:t>
            </a:r>
            <a:r>
              <a:rPr sz="4000" spc="-505" dirty="0">
                <a:solidFill>
                  <a:srgbClr val="FF0000"/>
                </a:solidFill>
                <a:latin typeface="DejaVu Sans"/>
                <a:cs typeface="DejaVu Sans"/>
              </a:rPr>
              <a:t>r. </a:t>
            </a:r>
            <a:r>
              <a:rPr sz="4000" spc="-525" dirty="0">
                <a:solidFill>
                  <a:srgbClr val="FF0000"/>
                </a:solidFill>
                <a:latin typeface="DejaVu Sans"/>
                <a:cs typeface="DejaVu Sans"/>
              </a:rPr>
              <a:t>we </a:t>
            </a:r>
            <a:r>
              <a:rPr sz="4000" spc="-520" dirty="0">
                <a:solidFill>
                  <a:srgbClr val="FF0000"/>
                </a:solidFill>
                <a:latin typeface="DejaVu Sans"/>
                <a:cs typeface="DejaVu Sans"/>
              </a:rPr>
              <a:t>wszystkich </a:t>
            </a:r>
            <a:r>
              <a:rPr sz="4000" spc="-500" dirty="0">
                <a:solidFill>
                  <a:srgbClr val="FF0000"/>
                </a:solidFill>
                <a:latin typeface="DejaVu Sans"/>
                <a:cs typeface="DejaVu Sans"/>
              </a:rPr>
              <a:t>typach </a:t>
            </a:r>
            <a:r>
              <a:rPr sz="4000" spc="-490" dirty="0">
                <a:solidFill>
                  <a:srgbClr val="FF0000"/>
                </a:solidFill>
                <a:latin typeface="DejaVu Sans"/>
                <a:cs typeface="DejaVu Sans"/>
              </a:rPr>
              <a:t>szkół</a:t>
            </a:r>
            <a:r>
              <a:rPr sz="4000" spc="-7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4000" spc="-535" dirty="0">
                <a:solidFill>
                  <a:srgbClr val="FF0000"/>
                </a:solidFill>
                <a:latin typeface="DejaVu Sans"/>
                <a:cs typeface="DejaVu Sans"/>
              </a:rPr>
              <a:t>zawodowych</a:t>
            </a:r>
            <a:endParaRPr sz="4000">
              <a:latin typeface="DejaVu Sans"/>
              <a:cs typeface="DejaVu Sans"/>
            </a:endParaRPr>
          </a:p>
          <a:p>
            <a:pPr marL="12700" algn="just">
              <a:lnSpc>
                <a:spcPts val="4320"/>
              </a:lnSpc>
            </a:pPr>
            <a:r>
              <a:rPr sz="4000" spc="-505" dirty="0">
                <a:solidFill>
                  <a:srgbClr val="FF0000"/>
                </a:solidFill>
                <a:latin typeface="DejaVu Sans"/>
                <a:cs typeface="DejaVu Sans"/>
              </a:rPr>
              <a:t>(„klasy</a:t>
            </a:r>
            <a:r>
              <a:rPr sz="4000" spc="-465" dirty="0">
                <a:solidFill>
                  <a:srgbClr val="FF0000"/>
                </a:solidFill>
                <a:latin typeface="DejaVu Sans"/>
                <a:cs typeface="DejaVu Sans"/>
              </a:rPr>
              <a:t> </a:t>
            </a:r>
            <a:r>
              <a:rPr sz="4000" spc="-470" dirty="0">
                <a:solidFill>
                  <a:srgbClr val="FF0000"/>
                </a:solidFill>
                <a:latin typeface="DejaVu Sans"/>
                <a:cs typeface="DejaVu Sans"/>
              </a:rPr>
              <a:t>pierwsze”)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4636" y="191769"/>
            <a:ext cx="9545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0" dirty="0"/>
              <a:t>Zmiany </a:t>
            </a:r>
            <a:r>
              <a:rPr sz="4000" spc="-480" dirty="0"/>
              <a:t>w </a:t>
            </a:r>
            <a:r>
              <a:rPr sz="4000" spc="-525" dirty="0"/>
              <a:t>nazwach </a:t>
            </a:r>
            <a:r>
              <a:rPr sz="4000" spc="-495" dirty="0"/>
              <a:t>dotychczasowych</a:t>
            </a:r>
            <a:r>
              <a:rPr sz="4000" spc="-540" dirty="0"/>
              <a:t> </a:t>
            </a:r>
            <a:r>
              <a:rPr sz="4000" spc="-490" dirty="0"/>
              <a:t>zawodów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04672" y="1255775"/>
            <a:ext cx="10087356" cy="51008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98564" y="1255775"/>
            <a:ext cx="871727" cy="385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994" y="330530"/>
            <a:ext cx="7893684" cy="116586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 marR="5080">
              <a:lnSpc>
                <a:spcPts val="4250"/>
              </a:lnSpc>
              <a:spcBef>
                <a:spcPts val="635"/>
              </a:spcBef>
            </a:pPr>
            <a:r>
              <a:rPr sz="3900" spc="-434" dirty="0"/>
              <a:t>Klasyfikacja </a:t>
            </a:r>
            <a:r>
              <a:rPr sz="3900" spc="-455" dirty="0"/>
              <a:t>zawodów </a:t>
            </a:r>
            <a:r>
              <a:rPr sz="3900" spc="-425" dirty="0"/>
              <a:t>szkolnictwa  </a:t>
            </a:r>
            <a:r>
              <a:rPr sz="3900" spc="-470" dirty="0"/>
              <a:t>zawodowego </a:t>
            </a:r>
            <a:r>
              <a:rPr sz="3900" spc="-465" dirty="0"/>
              <a:t>wprowadza </a:t>
            </a:r>
            <a:r>
              <a:rPr sz="3900" spc="-430" dirty="0"/>
              <a:t>nowe</a:t>
            </a:r>
            <a:r>
              <a:rPr sz="3900" spc="-120" dirty="0"/>
              <a:t> </a:t>
            </a:r>
            <a:r>
              <a:rPr sz="3900" spc="-500" dirty="0"/>
              <a:t>zawody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1777110" y="2205355"/>
            <a:ext cx="8126095" cy="138620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241300" marR="5080" indent="-228600">
              <a:lnSpc>
                <a:spcPts val="2050"/>
              </a:lnSpc>
              <a:spcBef>
                <a:spcPts val="59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45" dirty="0">
                <a:latin typeface="Arial"/>
                <a:cs typeface="Arial"/>
              </a:rPr>
              <a:t>technik</a:t>
            </a:r>
            <a:r>
              <a:rPr sz="2100" spc="-1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robót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wykończeniowych</a:t>
            </a:r>
            <a:r>
              <a:rPr sz="2100" spc="-140" dirty="0">
                <a:latin typeface="Arial"/>
                <a:cs typeface="Arial"/>
              </a:rPr>
              <a:t> </a:t>
            </a:r>
            <a:r>
              <a:rPr sz="2100" spc="10" dirty="0">
                <a:latin typeface="Arial"/>
                <a:cs typeface="Arial"/>
              </a:rPr>
              <a:t>w</a:t>
            </a:r>
            <a:r>
              <a:rPr sz="2100" spc="-100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budownictwie</a:t>
            </a:r>
            <a:r>
              <a:rPr sz="2100" spc="-125" dirty="0">
                <a:latin typeface="Arial"/>
                <a:cs typeface="Arial"/>
              </a:rPr>
              <a:t> </a:t>
            </a:r>
            <a:r>
              <a:rPr sz="2100" spc="-55" dirty="0">
                <a:latin typeface="Arial"/>
                <a:cs typeface="Arial"/>
              </a:rPr>
              <a:t>(podbudowa</a:t>
            </a:r>
            <a:r>
              <a:rPr sz="2100" spc="-105" dirty="0">
                <a:latin typeface="Arial"/>
                <a:cs typeface="Arial"/>
              </a:rPr>
              <a:t> </a:t>
            </a:r>
            <a:r>
              <a:rPr sz="2100" spc="-45" dirty="0">
                <a:latin typeface="Arial"/>
                <a:cs typeface="Arial"/>
              </a:rPr>
              <a:t>montera  </a:t>
            </a:r>
            <a:r>
              <a:rPr sz="2100" spc="-85" dirty="0">
                <a:latin typeface="Arial"/>
                <a:cs typeface="Arial"/>
              </a:rPr>
              <a:t>zabudowy </a:t>
            </a:r>
            <a:r>
              <a:rPr sz="2100" spc="20" dirty="0">
                <a:latin typeface="Arial"/>
                <a:cs typeface="Arial"/>
              </a:rPr>
              <a:t>i </a:t>
            </a:r>
            <a:r>
              <a:rPr sz="2100" dirty="0">
                <a:latin typeface="Arial"/>
                <a:cs typeface="Arial"/>
              </a:rPr>
              <a:t>robót </a:t>
            </a:r>
            <a:r>
              <a:rPr sz="2100" spc="-80" dirty="0">
                <a:latin typeface="Arial"/>
                <a:cs typeface="Arial"/>
              </a:rPr>
              <a:t>wykończeniowych </a:t>
            </a:r>
            <a:r>
              <a:rPr sz="2100" spc="10" dirty="0">
                <a:latin typeface="Arial"/>
                <a:cs typeface="Arial"/>
              </a:rPr>
              <a:t>w</a:t>
            </a:r>
            <a:r>
              <a:rPr sz="2100" spc="-405" dirty="0">
                <a:latin typeface="Arial"/>
                <a:cs typeface="Arial"/>
              </a:rPr>
              <a:t> </a:t>
            </a:r>
            <a:r>
              <a:rPr sz="2100" spc="-30" dirty="0">
                <a:latin typeface="Arial"/>
                <a:cs typeface="Arial"/>
              </a:rPr>
              <a:t>budownictwie)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4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80" dirty="0">
                <a:latin typeface="Arial"/>
                <a:cs typeface="Arial"/>
              </a:rPr>
              <a:t>magazynier-logistyk </a:t>
            </a:r>
            <a:r>
              <a:rPr sz="2100" spc="-55" dirty="0">
                <a:latin typeface="Arial"/>
                <a:cs typeface="Arial"/>
              </a:rPr>
              <a:t>(podbudowa </a:t>
            </a:r>
            <a:r>
              <a:rPr sz="2100" spc="-60" dirty="0">
                <a:latin typeface="Arial"/>
                <a:cs typeface="Arial"/>
              </a:rPr>
              <a:t>technika</a:t>
            </a:r>
            <a:r>
              <a:rPr sz="2100" spc="-215" dirty="0">
                <a:latin typeface="Arial"/>
                <a:cs typeface="Arial"/>
              </a:rPr>
              <a:t> </a:t>
            </a:r>
            <a:r>
              <a:rPr sz="2100" spc="-65" dirty="0">
                <a:latin typeface="Arial"/>
                <a:cs typeface="Arial"/>
              </a:rPr>
              <a:t>logistyka),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35" dirty="0">
                <a:latin typeface="Arial"/>
                <a:cs typeface="Arial"/>
              </a:rPr>
              <a:t>operator </a:t>
            </a:r>
            <a:r>
              <a:rPr sz="2100" spc="-135" dirty="0">
                <a:latin typeface="Arial"/>
                <a:cs typeface="Arial"/>
              </a:rPr>
              <a:t>maszyn </a:t>
            </a:r>
            <a:r>
              <a:rPr sz="2100" spc="20" dirty="0">
                <a:latin typeface="Arial"/>
                <a:cs typeface="Arial"/>
              </a:rPr>
              <a:t>i </a:t>
            </a:r>
            <a:r>
              <a:rPr sz="2100" spc="-105" dirty="0">
                <a:latin typeface="Arial"/>
                <a:cs typeface="Arial"/>
              </a:rPr>
              <a:t>urządzeń</a:t>
            </a:r>
            <a:r>
              <a:rPr sz="2100" spc="-290" dirty="0">
                <a:latin typeface="Arial"/>
                <a:cs typeface="Arial"/>
              </a:rPr>
              <a:t> </a:t>
            </a:r>
            <a:r>
              <a:rPr sz="2100" spc="-70" dirty="0">
                <a:latin typeface="Arial"/>
                <a:cs typeface="Arial"/>
              </a:rPr>
              <a:t>hutniczych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7110" y="3567455"/>
            <a:ext cx="4079875" cy="1958339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0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60" dirty="0">
                <a:solidFill>
                  <a:srgbClr val="FF0000"/>
                </a:solidFill>
                <a:latin typeface="Arial"/>
                <a:cs typeface="Arial"/>
              </a:rPr>
              <a:t>pracownik </a:t>
            </a: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pomocniczy</a:t>
            </a:r>
            <a:r>
              <a:rPr sz="2100" spc="-1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90" dirty="0">
                <a:solidFill>
                  <a:srgbClr val="FF0000"/>
                </a:solidFill>
                <a:latin typeface="Arial"/>
                <a:cs typeface="Arial"/>
              </a:rPr>
              <a:t>krawca,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60" dirty="0">
                <a:solidFill>
                  <a:srgbClr val="FF0000"/>
                </a:solidFill>
                <a:latin typeface="Arial"/>
                <a:cs typeface="Arial"/>
              </a:rPr>
              <a:t>pracownik </a:t>
            </a: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pomocniczy</a:t>
            </a:r>
            <a:r>
              <a:rPr sz="21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mechanika,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60" dirty="0">
                <a:solidFill>
                  <a:srgbClr val="FF0000"/>
                </a:solidFill>
                <a:latin typeface="Arial"/>
                <a:cs typeface="Arial"/>
              </a:rPr>
              <a:t>pracownik </a:t>
            </a: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pomocniczy</a:t>
            </a:r>
            <a:r>
              <a:rPr sz="2100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114" dirty="0">
                <a:solidFill>
                  <a:srgbClr val="FF0000"/>
                </a:solidFill>
                <a:latin typeface="Arial"/>
                <a:cs typeface="Arial"/>
              </a:rPr>
              <a:t>ślusarza,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60" dirty="0">
                <a:solidFill>
                  <a:srgbClr val="FF0000"/>
                </a:solidFill>
                <a:latin typeface="Arial"/>
                <a:cs typeface="Arial"/>
              </a:rPr>
              <a:t>pracownik </a:t>
            </a: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pomocniczy</a:t>
            </a:r>
            <a:r>
              <a:rPr sz="2100" spc="-2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80" dirty="0">
                <a:solidFill>
                  <a:srgbClr val="FF0000"/>
                </a:solidFill>
                <a:latin typeface="Arial"/>
                <a:cs typeface="Arial"/>
              </a:rPr>
              <a:t>stolarza,</a:t>
            </a:r>
            <a:endParaRPr sz="21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530"/>
              </a:spcBef>
              <a:buChar char="•"/>
              <a:tabLst>
                <a:tab pos="240665" algn="l"/>
                <a:tab pos="241300" algn="l"/>
              </a:tabLst>
            </a:pPr>
            <a:r>
              <a:rPr sz="2100" spc="-85" dirty="0">
                <a:solidFill>
                  <a:srgbClr val="FF0000"/>
                </a:solidFill>
                <a:latin typeface="Arial"/>
                <a:cs typeface="Arial"/>
              </a:rPr>
              <a:t>asystent</a:t>
            </a:r>
            <a:r>
              <a:rPr sz="2100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spc="-50" dirty="0">
                <a:solidFill>
                  <a:srgbClr val="FF0000"/>
                </a:solidFill>
                <a:latin typeface="Arial"/>
                <a:cs typeface="Arial"/>
              </a:rPr>
              <a:t>fryzjera</a:t>
            </a:r>
            <a:r>
              <a:rPr sz="2100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99504" y="3681984"/>
            <a:ext cx="243840" cy="1976755"/>
          </a:xfrm>
          <a:custGeom>
            <a:avLst/>
            <a:gdLst/>
            <a:ahLst/>
            <a:cxnLst/>
            <a:rect l="l" t="t" r="r" b="b"/>
            <a:pathLst>
              <a:path w="243840" h="1976754">
                <a:moveTo>
                  <a:pt x="0" y="0"/>
                </a:moveTo>
                <a:lnTo>
                  <a:pt x="0" y="1976628"/>
                </a:lnTo>
                <a:lnTo>
                  <a:pt x="47446" y="1975031"/>
                </a:lnTo>
                <a:lnTo>
                  <a:pt x="86201" y="1970678"/>
                </a:lnTo>
                <a:lnTo>
                  <a:pt x="112335" y="1964219"/>
                </a:lnTo>
                <a:lnTo>
                  <a:pt x="121920" y="1956308"/>
                </a:lnTo>
                <a:lnTo>
                  <a:pt x="121920" y="1008634"/>
                </a:lnTo>
                <a:lnTo>
                  <a:pt x="131504" y="1000744"/>
                </a:lnTo>
                <a:lnTo>
                  <a:pt x="157638" y="994283"/>
                </a:lnTo>
                <a:lnTo>
                  <a:pt x="196393" y="989917"/>
                </a:lnTo>
                <a:lnTo>
                  <a:pt x="243840" y="988314"/>
                </a:lnTo>
                <a:lnTo>
                  <a:pt x="196393" y="986710"/>
                </a:lnTo>
                <a:lnTo>
                  <a:pt x="157638" y="982345"/>
                </a:lnTo>
                <a:lnTo>
                  <a:pt x="131504" y="975883"/>
                </a:lnTo>
                <a:lnTo>
                  <a:pt x="121920" y="967994"/>
                </a:lnTo>
                <a:lnTo>
                  <a:pt x="121920" y="20320"/>
                </a:lnTo>
                <a:lnTo>
                  <a:pt x="112335" y="12430"/>
                </a:lnTo>
                <a:lnTo>
                  <a:pt x="86201" y="5969"/>
                </a:lnTo>
                <a:lnTo>
                  <a:pt x="47446" y="1603"/>
                </a:lnTo>
                <a:lnTo>
                  <a:pt x="0" y="0"/>
                </a:lnTo>
                <a:close/>
              </a:path>
            </a:pathLst>
          </a:custGeom>
          <a:solidFill>
            <a:srgbClr val="171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18308" y="4431919"/>
            <a:ext cx="17780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u="heavy" dirty="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350" u="heavy" spc="-155" dirty="0">
                <a:uFill>
                  <a:solidFill>
                    <a:srgbClr val="5B9BD4"/>
                  </a:solidFill>
                </a:uFill>
                <a:latin typeface="Times New Roman"/>
                <a:cs typeface="Times New Roman"/>
              </a:rPr>
              <a:t> 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46060" y="4226178"/>
            <a:ext cx="293243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-80" dirty="0">
                <a:latin typeface="Arial"/>
                <a:cs typeface="Arial"/>
              </a:rPr>
              <a:t>Zawody </a:t>
            </a:r>
            <a:r>
              <a:rPr sz="1350" spc="-50" dirty="0">
                <a:latin typeface="Arial"/>
                <a:cs typeface="Arial"/>
              </a:rPr>
              <a:t>dla </a:t>
            </a:r>
            <a:r>
              <a:rPr sz="1350" spc="-55" dirty="0">
                <a:latin typeface="Arial"/>
                <a:cs typeface="Arial"/>
              </a:rPr>
              <a:t>uczniów niepełnosprawnych</a:t>
            </a:r>
            <a:r>
              <a:rPr sz="1350" spc="-175" dirty="0">
                <a:latin typeface="Arial"/>
                <a:cs typeface="Arial"/>
              </a:rPr>
              <a:t> </a:t>
            </a:r>
            <a:r>
              <a:rPr sz="1350" spc="-140" dirty="0">
                <a:latin typeface="Arial"/>
                <a:cs typeface="Arial"/>
              </a:rPr>
              <a:t>z  </a:t>
            </a:r>
            <a:r>
              <a:rPr sz="1350" spc="-65" dirty="0">
                <a:latin typeface="Arial"/>
                <a:cs typeface="Arial"/>
              </a:rPr>
              <a:t>upośledzeniem </a:t>
            </a:r>
            <a:r>
              <a:rPr sz="1350" spc="-10" dirty="0">
                <a:latin typeface="Arial"/>
                <a:cs typeface="Arial"/>
              </a:rPr>
              <a:t>w </a:t>
            </a:r>
            <a:r>
              <a:rPr sz="1350" spc="-40" dirty="0">
                <a:latin typeface="Arial"/>
                <a:cs typeface="Arial"/>
              </a:rPr>
              <a:t>stopniu</a:t>
            </a:r>
            <a:r>
              <a:rPr sz="1350" spc="-170" dirty="0">
                <a:latin typeface="Arial"/>
                <a:cs typeface="Arial"/>
              </a:rPr>
              <a:t> </a:t>
            </a:r>
            <a:r>
              <a:rPr sz="1350" spc="-40" dirty="0">
                <a:latin typeface="Arial"/>
                <a:cs typeface="Arial"/>
              </a:rPr>
              <a:t>lekkim</a:t>
            </a:r>
            <a:endParaRPr sz="1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518" y="571245"/>
            <a:ext cx="10584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35" dirty="0"/>
              <a:t>Podstawa </a:t>
            </a:r>
            <a:r>
              <a:rPr spc="-545" dirty="0"/>
              <a:t>programowa </a:t>
            </a:r>
            <a:r>
              <a:rPr spc="-500" dirty="0"/>
              <a:t>kształcenia </a:t>
            </a:r>
            <a:r>
              <a:rPr spc="-525" dirty="0"/>
              <a:t>w</a:t>
            </a:r>
            <a:r>
              <a:rPr spc="-75" dirty="0"/>
              <a:t> </a:t>
            </a:r>
            <a:r>
              <a:rPr spc="-565" dirty="0"/>
              <a:t>zawodach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85594" y="2329433"/>
            <a:ext cx="8145145" cy="23806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3600" b="1" spc="-320" dirty="0">
                <a:solidFill>
                  <a:srgbClr val="FF0000"/>
                </a:solidFill>
                <a:latin typeface="Arial"/>
                <a:cs typeface="Arial"/>
              </a:rPr>
              <a:t>Od </a:t>
            </a:r>
            <a:r>
              <a:rPr sz="3600" b="1" spc="-180" dirty="0">
                <a:solidFill>
                  <a:srgbClr val="FF0000"/>
                </a:solidFill>
                <a:latin typeface="Arial"/>
                <a:cs typeface="Arial"/>
              </a:rPr>
              <a:t>01 </a:t>
            </a:r>
            <a:r>
              <a:rPr sz="3600" b="1" spc="-260" dirty="0">
                <a:solidFill>
                  <a:srgbClr val="FF0000"/>
                </a:solidFill>
                <a:latin typeface="Arial"/>
                <a:cs typeface="Arial"/>
              </a:rPr>
              <a:t>września </a:t>
            </a:r>
            <a:r>
              <a:rPr sz="3600" b="1" spc="-180" dirty="0">
                <a:solidFill>
                  <a:srgbClr val="FF0000"/>
                </a:solidFill>
                <a:latin typeface="Arial"/>
                <a:cs typeface="Arial"/>
              </a:rPr>
              <a:t>2017 </a:t>
            </a:r>
            <a:r>
              <a:rPr sz="3600" b="1" spc="-240" dirty="0">
                <a:solidFill>
                  <a:srgbClr val="FF0000"/>
                </a:solidFill>
                <a:latin typeface="Arial"/>
                <a:cs typeface="Arial"/>
              </a:rPr>
              <a:t>r.</a:t>
            </a:r>
            <a:r>
              <a:rPr sz="3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25" dirty="0">
                <a:solidFill>
                  <a:srgbClr val="FF0000"/>
                </a:solidFill>
                <a:latin typeface="Arial"/>
                <a:cs typeface="Arial"/>
              </a:rPr>
              <a:t>obowiązuje</a:t>
            </a:r>
            <a:endParaRPr sz="3600">
              <a:latin typeface="Arial"/>
              <a:cs typeface="Arial"/>
            </a:endParaRPr>
          </a:p>
          <a:p>
            <a:pPr marL="12700" marR="5080">
              <a:lnSpc>
                <a:spcPts val="3890"/>
              </a:lnSpc>
              <a:spcBef>
                <a:spcPts val="1055"/>
              </a:spcBef>
            </a:pPr>
            <a:r>
              <a:rPr sz="3600" b="1" spc="-120" dirty="0">
                <a:solidFill>
                  <a:srgbClr val="FF0000"/>
                </a:solidFill>
                <a:latin typeface="Arial"/>
                <a:cs typeface="Arial"/>
              </a:rPr>
              <a:t>w </a:t>
            </a:r>
            <a:r>
              <a:rPr sz="3600" b="1" spc="-330" dirty="0">
                <a:solidFill>
                  <a:srgbClr val="FF0000"/>
                </a:solidFill>
                <a:latin typeface="Arial"/>
                <a:cs typeface="Arial"/>
              </a:rPr>
              <a:t>szkołach </a:t>
            </a:r>
            <a:r>
              <a:rPr sz="3600" b="1" spc="-285" dirty="0">
                <a:solidFill>
                  <a:srgbClr val="FF0000"/>
                </a:solidFill>
                <a:latin typeface="Arial"/>
                <a:cs typeface="Arial"/>
              </a:rPr>
              <a:t>zawodowych </a:t>
            </a:r>
            <a:r>
              <a:rPr sz="3600" b="1" spc="-235" dirty="0">
                <a:solidFill>
                  <a:srgbClr val="FF0000"/>
                </a:solidFill>
                <a:latin typeface="Arial"/>
                <a:cs typeface="Arial"/>
              </a:rPr>
              <a:t>„nowa” </a:t>
            </a:r>
            <a:r>
              <a:rPr sz="3600" b="1" spc="-254" dirty="0">
                <a:solidFill>
                  <a:srgbClr val="FF0000"/>
                </a:solidFill>
                <a:latin typeface="Arial"/>
                <a:cs typeface="Arial"/>
              </a:rPr>
              <a:t>podstawa  </a:t>
            </a:r>
            <a:r>
              <a:rPr sz="3600" b="1" spc="-260" dirty="0">
                <a:solidFill>
                  <a:srgbClr val="FF0000"/>
                </a:solidFill>
                <a:latin typeface="Arial"/>
                <a:cs typeface="Arial"/>
              </a:rPr>
              <a:t>programowa kształcenia </a:t>
            </a:r>
            <a:r>
              <a:rPr sz="3600" b="1" spc="-120" dirty="0">
                <a:solidFill>
                  <a:srgbClr val="FF0000"/>
                </a:solidFill>
                <a:latin typeface="Arial"/>
                <a:cs typeface="Arial"/>
              </a:rPr>
              <a:t>w</a:t>
            </a:r>
            <a:r>
              <a:rPr sz="36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95" dirty="0">
                <a:solidFill>
                  <a:srgbClr val="FF0000"/>
                </a:solidFill>
                <a:latin typeface="Arial"/>
                <a:cs typeface="Arial"/>
              </a:rPr>
              <a:t>zawodach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3600" b="1" spc="-370" dirty="0">
                <a:solidFill>
                  <a:srgbClr val="FF0000"/>
                </a:solidFill>
                <a:latin typeface="Arial"/>
                <a:cs typeface="Arial"/>
              </a:rPr>
              <a:t>z </a:t>
            </a:r>
            <a:r>
              <a:rPr sz="3600" b="1" spc="-220" dirty="0">
                <a:solidFill>
                  <a:srgbClr val="FF0000"/>
                </a:solidFill>
                <a:latin typeface="Arial"/>
                <a:cs typeface="Arial"/>
              </a:rPr>
              <a:t>dnia </a:t>
            </a:r>
            <a:r>
              <a:rPr sz="3600" b="1" spc="-180" dirty="0">
                <a:solidFill>
                  <a:srgbClr val="FF0000"/>
                </a:solidFill>
                <a:latin typeface="Arial"/>
                <a:cs typeface="Arial"/>
              </a:rPr>
              <a:t>31 </a:t>
            </a:r>
            <a:r>
              <a:rPr sz="3600" b="1" spc="-285" dirty="0">
                <a:solidFill>
                  <a:srgbClr val="FF0000"/>
                </a:solidFill>
                <a:latin typeface="Arial"/>
                <a:cs typeface="Arial"/>
              </a:rPr>
              <a:t>marca </a:t>
            </a:r>
            <a:r>
              <a:rPr sz="3600" b="1" spc="-180" dirty="0">
                <a:solidFill>
                  <a:srgbClr val="FF0000"/>
                </a:solidFill>
                <a:latin typeface="Arial"/>
                <a:cs typeface="Arial"/>
              </a:rPr>
              <a:t>2017</a:t>
            </a:r>
            <a:r>
              <a:rPr sz="3600" b="1" spc="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b="1" spc="-240" dirty="0">
                <a:solidFill>
                  <a:srgbClr val="FF0000"/>
                </a:solidFill>
                <a:latin typeface="Arial"/>
                <a:cs typeface="Arial"/>
              </a:rPr>
              <a:t>r.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48000" y="2074783"/>
            <a:ext cx="6096000" cy="27084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941955" marR="5080" indent="-2929890" algn="ctr">
              <a:lnSpc>
                <a:spcPts val="4000"/>
              </a:lnSpc>
              <a:spcBef>
                <a:spcPts val="105"/>
              </a:spcBef>
            </a:pPr>
            <a:r>
              <a:rPr lang="pl-PL" sz="2800" b="1" spc="-260" dirty="0" smtClean="0">
                <a:solidFill>
                  <a:srgbClr val="001F5F"/>
                </a:solidFill>
                <a:latin typeface="Arial"/>
                <a:cs typeface="Arial"/>
              </a:rPr>
              <a:t>Zmiany </a:t>
            </a:r>
            <a:r>
              <a:rPr lang="pl-PL" sz="2800" b="1" spc="-100" dirty="0" smtClean="0">
                <a:solidFill>
                  <a:srgbClr val="001F5F"/>
                </a:solidFill>
                <a:latin typeface="Arial"/>
                <a:cs typeface="Arial"/>
              </a:rPr>
              <a:t>w </a:t>
            </a:r>
            <a:r>
              <a:rPr lang="pl-PL" sz="2800" b="1" spc="-235" dirty="0" smtClean="0">
                <a:solidFill>
                  <a:srgbClr val="001F5F"/>
                </a:solidFill>
                <a:latin typeface="Arial"/>
                <a:cs typeface="Arial"/>
              </a:rPr>
              <a:t>kształceniu </a:t>
            </a:r>
            <a:r>
              <a:rPr lang="pl-PL" sz="2800" b="1" spc="-225" dirty="0" smtClean="0">
                <a:solidFill>
                  <a:srgbClr val="001F5F"/>
                </a:solidFill>
                <a:latin typeface="Arial"/>
                <a:cs typeface="Arial"/>
              </a:rPr>
              <a:t>zawodowym </a:t>
            </a:r>
          </a:p>
          <a:p>
            <a:pPr marL="2941955" marR="5080" indent="-2929890" algn="ctr">
              <a:lnSpc>
                <a:spcPts val="4000"/>
              </a:lnSpc>
              <a:spcBef>
                <a:spcPts val="105"/>
              </a:spcBef>
            </a:pPr>
            <a:r>
              <a:rPr lang="pl-PL" sz="2800" b="1" spc="-105" dirty="0" smtClean="0">
                <a:solidFill>
                  <a:srgbClr val="001F5F"/>
                </a:solidFill>
                <a:latin typeface="Arial"/>
                <a:cs typeface="Arial"/>
              </a:rPr>
              <a:t>i </a:t>
            </a:r>
            <a:r>
              <a:rPr lang="pl-PL" sz="2800" b="1" spc="-175" dirty="0" smtClean="0">
                <a:solidFill>
                  <a:srgbClr val="001F5F"/>
                </a:solidFill>
                <a:latin typeface="Arial"/>
                <a:cs typeface="Arial"/>
              </a:rPr>
              <a:t>doradztwie  </a:t>
            </a:r>
            <a:r>
              <a:rPr lang="pl-PL" sz="2800" b="1" spc="-225" dirty="0" smtClean="0">
                <a:solidFill>
                  <a:srgbClr val="001F5F"/>
                </a:solidFill>
                <a:latin typeface="Arial"/>
                <a:cs typeface="Arial"/>
              </a:rPr>
              <a:t>zawodowym</a:t>
            </a:r>
          </a:p>
          <a:p>
            <a:pPr marL="2941955" marR="5080" indent="-2929890" algn="ctr">
              <a:lnSpc>
                <a:spcPts val="4000"/>
              </a:lnSpc>
              <a:spcBef>
                <a:spcPts val="105"/>
              </a:spcBef>
            </a:pPr>
            <a:endParaRPr lang="pl-PL" b="1" spc="-22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2941955" marR="5080" indent="-2929890" algn="ctr">
              <a:lnSpc>
                <a:spcPts val="4000"/>
              </a:lnSpc>
              <a:spcBef>
                <a:spcPts val="105"/>
              </a:spcBef>
            </a:pPr>
            <a:endParaRPr lang="pl-PL" b="1" spc="-225" dirty="0" smtClean="0">
              <a:solidFill>
                <a:srgbClr val="001F5F"/>
              </a:solidFill>
              <a:latin typeface="Arial"/>
              <a:cs typeface="Arial"/>
            </a:endParaRPr>
          </a:p>
          <a:p>
            <a:pPr marL="2941955" marR="5080" indent="-2929890" algn="r">
              <a:lnSpc>
                <a:spcPts val="4000"/>
              </a:lnSpc>
              <a:spcBef>
                <a:spcPts val="105"/>
              </a:spcBef>
            </a:pPr>
            <a:r>
              <a:rPr lang="pl-PL" spc="-225" dirty="0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Jolanta </a:t>
            </a:r>
            <a:r>
              <a:rPr lang="pl-PL" spc="-225" dirty="0" err="1" smtClean="0">
                <a:solidFill>
                  <a:srgbClr val="001F5F"/>
                </a:solidFill>
                <a:latin typeface="Times New Roman" pitchFamily="18" charset="0"/>
                <a:cs typeface="Times New Roman" pitchFamily="18" charset="0"/>
              </a:rPr>
              <a:t>Kruś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8467" y="809370"/>
            <a:ext cx="59537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0" dirty="0"/>
              <a:t>DORADZTWO</a:t>
            </a:r>
            <a:r>
              <a:rPr spc="-570" dirty="0"/>
              <a:t> </a:t>
            </a:r>
            <a:r>
              <a:rPr spc="-705" dirty="0"/>
              <a:t>ZAWODOWE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60194" y="2163572"/>
            <a:ext cx="8180705" cy="1604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190"/>
              </a:lnSpc>
              <a:spcBef>
                <a:spcPts val="95"/>
              </a:spcBef>
            </a:pPr>
            <a:r>
              <a:rPr sz="2800" spc="-135" dirty="0">
                <a:latin typeface="Arial"/>
                <a:cs typeface="Arial"/>
              </a:rPr>
              <a:t>Zarówno </a:t>
            </a:r>
            <a:r>
              <a:rPr sz="2800" spc="-25" dirty="0">
                <a:latin typeface="Arial"/>
                <a:cs typeface="Arial"/>
              </a:rPr>
              <a:t>w </a:t>
            </a:r>
            <a:r>
              <a:rPr sz="2800" spc="-125" dirty="0">
                <a:latin typeface="Arial"/>
                <a:cs typeface="Arial"/>
              </a:rPr>
              <a:t>Ustawie </a:t>
            </a:r>
            <a:r>
              <a:rPr sz="2800" spc="-85" dirty="0">
                <a:latin typeface="Arial"/>
                <a:cs typeface="Arial"/>
              </a:rPr>
              <a:t>o </a:t>
            </a:r>
            <a:r>
              <a:rPr sz="2800" spc="-145" dirty="0">
                <a:latin typeface="Arial"/>
                <a:cs typeface="Arial"/>
              </a:rPr>
              <a:t>systemie </a:t>
            </a:r>
            <a:r>
              <a:rPr sz="2800" spc="-95" dirty="0">
                <a:latin typeface="Arial"/>
                <a:cs typeface="Arial"/>
              </a:rPr>
              <a:t>oświaty </a:t>
            </a:r>
            <a:r>
              <a:rPr sz="2800" spc="-300" dirty="0">
                <a:latin typeface="Arial"/>
                <a:cs typeface="Arial"/>
              </a:rPr>
              <a:t>z </a:t>
            </a:r>
            <a:r>
              <a:rPr sz="2800" spc="-145" dirty="0">
                <a:latin typeface="Arial"/>
                <a:cs typeface="Arial"/>
              </a:rPr>
              <a:t>1991 </a:t>
            </a:r>
            <a:r>
              <a:rPr sz="2800" spc="-135" dirty="0">
                <a:latin typeface="Arial"/>
                <a:cs typeface="Arial"/>
              </a:rPr>
              <a:t>r., </a:t>
            </a:r>
            <a:r>
              <a:rPr sz="2800" spc="-105" dirty="0">
                <a:latin typeface="Arial"/>
                <a:cs typeface="Arial"/>
              </a:rPr>
              <a:t>jak</a:t>
            </a:r>
            <a:r>
              <a:rPr sz="2800" spc="-195" dirty="0">
                <a:latin typeface="Arial"/>
                <a:cs typeface="Arial"/>
              </a:rPr>
              <a:t> </a:t>
            </a:r>
            <a:r>
              <a:rPr sz="2800" spc="15" dirty="0"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ts val="3020"/>
              </a:lnSpc>
              <a:spcBef>
                <a:spcPts val="215"/>
              </a:spcBef>
            </a:pPr>
            <a:r>
              <a:rPr sz="2800" spc="-125" dirty="0">
                <a:latin typeface="Arial"/>
                <a:cs typeface="Arial"/>
              </a:rPr>
              <a:t>Ustawie </a:t>
            </a:r>
            <a:r>
              <a:rPr sz="2800" spc="-165" dirty="0">
                <a:latin typeface="Arial"/>
                <a:cs typeface="Arial"/>
              </a:rPr>
              <a:t>Prawo </a:t>
            </a:r>
            <a:r>
              <a:rPr sz="2800" spc="-95" dirty="0">
                <a:latin typeface="Arial"/>
                <a:cs typeface="Arial"/>
              </a:rPr>
              <a:t>oświatowe </a:t>
            </a:r>
            <a:r>
              <a:rPr sz="2800" spc="-300" dirty="0">
                <a:latin typeface="Arial"/>
                <a:cs typeface="Arial"/>
              </a:rPr>
              <a:t>z </a:t>
            </a:r>
            <a:r>
              <a:rPr sz="2800" spc="-145" dirty="0">
                <a:latin typeface="Arial"/>
                <a:cs typeface="Arial"/>
              </a:rPr>
              <a:t>2016 </a:t>
            </a:r>
            <a:r>
              <a:rPr sz="2800" spc="-155" dirty="0">
                <a:latin typeface="Arial"/>
                <a:cs typeface="Arial"/>
              </a:rPr>
              <a:t>r. </a:t>
            </a:r>
            <a:r>
              <a:rPr sz="2800" spc="-160" dirty="0">
                <a:latin typeface="Arial"/>
                <a:cs typeface="Arial"/>
              </a:rPr>
              <a:t>na </a:t>
            </a:r>
            <a:r>
              <a:rPr sz="2800" spc="-180" dirty="0">
                <a:latin typeface="Arial"/>
                <a:cs typeface="Arial"/>
              </a:rPr>
              <a:t>szkołę </a:t>
            </a:r>
            <a:r>
              <a:rPr sz="2800" spc="-135" dirty="0">
                <a:latin typeface="Arial"/>
                <a:cs typeface="Arial"/>
              </a:rPr>
              <a:t>nakłada </a:t>
            </a:r>
            <a:r>
              <a:rPr sz="2800" spc="-160" dirty="0">
                <a:latin typeface="Arial"/>
                <a:cs typeface="Arial"/>
              </a:rPr>
              <a:t>się  </a:t>
            </a:r>
            <a:r>
              <a:rPr sz="2800" spc="-130" dirty="0">
                <a:latin typeface="Arial"/>
                <a:cs typeface="Arial"/>
              </a:rPr>
              <a:t>obowiązek </a:t>
            </a:r>
            <a:r>
              <a:rPr sz="2800" b="1" spc="-185" dirty="0">
                <a:solidFill>
                  <a:srgbClr val="FF0000"/>
                </a:solidFill>
                <a:latin typeface="Arial"/>
                <a:cs typeface="Arial"/>
              </a:rPr>
              <a:t>przygotowywanie </a:t>
            </a:r>
            <a:r>
              <a:rPr sz="2800" b="1" spc="-215" dirty="0">
                <a:solidFill>
                  <a:srgbClr val="FF0000"/>
                </a:solidFill>
                <a:latin typeface="Arial"/>
                <a:cs typeface="Arial"/>
              </a:rPr>
              <a:t>uczniów </a:t>
            </a:r>
            <a:r>
              <a:rPr sz="2800" b="1" spc="-210" dirty="0">
                <a:solidFill>
                  <a:srgbClr val="FF0000"/>
                </a:solidFill>
                <a:latin typeface="Arial"/>
                <a:cs typeface="Arial"/>
              </a:rPr>
              <a:t>do</a:t>
            </a:r>
            <a:r>
              <a:rPr sz="28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175" dirty="0">
                <a:solidFill>
                  <a:srgbClr val="FF0000"/>
                </a:solidFill>
                <a:latin typeface="Arial"/>
                <a:cs typeface="Arial"/>
              </a:rPr>
              <a:t>wyboru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2985"/>
              </a:lnSpc>
            </a:pPr>
            <a:r>
              <a:rPr sz="2800" b="1" spc="-215" dirty="0">
                <a:solidFill>
                  <a:srgbClr val="FF0000"/>
                </a:solidFill>
                <a:latin typeface="Arial"/>
                <a:cs typeface="Arial"/>
              </a:rPr>
              <a:t>zawodu </a:t>
            </a:r>
            <a:r>
              <a:rPr sz="2800" b="1" spc="-95" dirty="0">
                <a:solidFill>
                  <a:srgbClr val="FF0000"/>
                </a:solidFill>
                <a:latin typeface="Arial"/>
                <a:cs typeface="Arial"/>
              </a:rPr>
              <a:t>i </a:t>
            </a:r>
            <a:r>
              <a:rPr sz="2800" b="1" spc="-180" dirty="0">
                <a:solidFill>
                  <a:srgbClr val="FF0000"/>
                </a:solidFill>
                <a:latin typeface="Arial"/>
                <a:cs typeface="Arial"/>
              </a:rPr>
              <a:t>kierunku</a:t>
            </a:r>
            <a:r>
              <a:rPr sz="2800" b="1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204" dirty="0">
                <a:solidFill>
                  <a:srgbClr val="FF0000"/>
                </a:solidFill>
                <a:latin typeface="Arial"/>
                <a:cs typeface="Arial"/>
              </a:rPr>
              <a:t>kształcenia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94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HP\Desktop\20150327_0858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4312"/>
            <a:ext cx="11430000" cy="6429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7944" y="1377673"/>
            <a:ext cx="1041335" cy="738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4726" y="2259838"/>
            <a:ext cx="2287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5" dirty="0">
                <a:latin typeface="Arial"/>
                <a:cs typeface="Arial"/>
              </a:rPr>
              <a:t>Doradca/lider </a:t>
            </a:r>
            <a:r>
              <a:rPr sz="1200" b="1" spc="-85" dirty="0">
                <a:latin typeface="Arial"/>
                <a:cs typeface="Arial"/>
              </a:rPr>
              <a:t>koordynuje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realizację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145" dirty="0">
                <a:latin typeface="Arial"/>
                <a:cs typeface="Arial"/>
              </a:rPr>
              <a:t>WSDZ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4726" y="2625978"/>
            <a:ext cx="226123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Char char="-"/>
              <a:tabLst>
                <a:tab pos="227329" algn="l"/>
                <a:tab pos="227965" algn="l"/>
              </a:tabLst>
            </a:pPr>
            <a:r>
              <a:rPr sz="1200" spc="-45" dirty="0">
                <a:latin typeface="Arial"/>
                <a:cs typeface="Arial"/>
              </a:rPr>
              <a:t>prowadzi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konsultacje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40" dirty="0">
                <a:latin typeface="Arial"/>
                <a:cs typeface="Arial"/>
              </a:rPr>
              <a:t>realizuje </a:t>
            </a:r>
            <a:r>
              <a:rPr sz="1200" spc="-70" dirty="0">
                <a:latin typeface="Arial"/>
                <a:cs typeface="Arial"/>
              </a:rPr>
              <a:t>zajęcia</a:t>
            </a:r>
            <a:r>
              <a:rPr sz="1200" spc="-135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specjalistyczne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ts val="1075"/>
              </a:lnSpc>
              <a:spcBef>
                <a:spcPts val="10"/>
              </a:spcBef>
            </a:pPr>
            <a:r>
              <a:rPr sz="900" spc="-55" dirty="0">
                <a:latin typeface="Arial"/>
                <a:cs typeface="Arial"/>
              </a:rPr>
              <a:t>(szczególnie, gdy </a:t>
            </a:r>
            <a:r>
              <a:rPr sz="900" spc="-25" dirty="0">
                <a:latin typeface="Arial"/>
                <a:cs typeface="Arial"/>
              </a:rPr>
              <a:t>jest </a:t>
            </a:r>
            <a:r>
              <a:rPr sz="900" spc="-45" dirty="0">
                <a:latin typeface="Arial"/>
                <a:cs typeface="Arial"/>
              </a:rPr>
              <a:t>doradcą</a:t>
            </a:r>
            <a:r>
              <a:rPr sz="900" spc="-55" dirty="0">
                <a:latin typeface="Arial"/>
                <a:cs typeface="Arial"/>
              </a:rPr>
              <a:t> </a:t>
            </a:r>
            <a:r>
              <a:rPr sz="900" spc="-40" dirty="0">
                <a:latin typeface="Arial"/>
                <a:cs typeface="Arial"/>
              </a:rPr>
              <a:t>zawodowym)</a:t>
            </a:r>
            <a:endParaRPr sz="900">
              <a:latin typeface="Arial"/>
              <a:cs typeface="Arial"/>
            </a:endParaRPr>
          </a:p>
          <a:p>
            <a:pPr marL="227329" indent="-214629">
              <a:lnSpc>
                <a:spcPts val="1435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55" dirty="0">
                <a:latin typeface="Arial"/>
                <a:cs typeface="Arial"/>
              </a:rPr>
              <a:t>wspiera </a:t>
            </a:r>
            <a:r>
              <a:rPr sz="1200" spc="-60" dirty="0">
                <a:latin typeface="Arial"/>
                <a:cs typeface="Arial"/>
              </a:rPr>
              <a:t>rodziców,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n-li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90" dirty="0">
                <a:latin typeface="Arial"/>
                <a:cs typeface="Arial"/>
              </a:rPr>
              <a:t>inne….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54111" y="1281683"/>
            <a:ext cx="1046988" cy="850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528306" y="2262378"/>
            <a:ext cx="1498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latin typeface="Arial"/>
                <a:cs typeface="Arial"/>
              </a:rPr>
              <a:t>Nauczyciel</a:t>
            </a:r>
            <a:r>
              <a:rPr sz="1200" b="1" spc="-110" dirty="0">
                <a:latin typeface="Arial"/>
                <a:cs typeface="Arial"/>
              </a:rPr>
              <a:t> </a:t>
            </a:r>
            <a:r>
              <a:rPr sz="1200" b="1" spc="-75" dirty="0">
                <a:latin typeface="Arial"/>
                <a:cs typeface="Arial"/>
              </a:rPr>
              <a:t>przedmiotu: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28306" y="2445258"/>
            <a:ext cx="20593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" indent="-139700">
              <a:lnSpc>
                <a:spcPct val="100000"/>
              </a:lnSpc>
              <a:spcBef>
                <a:spcPts val="100"/>
              </a:spcBef>
              <a:buChar char="-"/>
              <a:tabLst>
                <a:tab pos="227329" algn="l"/>
                <a:tab pos="227965" algn="l"/>
              </a:tabLst>
            </a:pPr>
            <a:r>
              <a:rPr sz="1200" spc="-40" dirty="0">
                <a:latin typeface="Arial"/>
                <a:cs typeface="Arial"/>
              </a:rPr>
              <a:t>rozwija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zainteresowania</a:t>
            </a:r>
            <a:endParaRPr sz="1200">
              <a:latin typeface="Arial"/>
              <a:cs typeface="Arial"/>
            </a:endParaRPr>
          </a:p>
          <a:p>
            <a:pPr marL="152400" marR="5080" indent="-139700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35" dirty="0">
                <a:latin typeface="Arial"/>
                <a:cs typeface="Arial"/>
              </a:rPr>
              <a:t>wplata </a:t>
            </a:r>
            <a:r>
              <a:rPr sz="1200" spc="-40" dirty="0">
                <a:latin typeface="Arial"/>
                <a:cs typeface="Arial"/>
              </a:rPr>
              <a:t>treści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80" dirty="0">
                <a:latin typeface="Arial"/>
                <a:cs typeface="Arial"/>
              </a:rPr>
              <a:t>zawodoznawcze  </a:t>
            </a:r>
            <a:r>
              <a:rPr sz="1200" spc="-10" dirty="0">
                <a:latin typeface="Arial"/>
                <a:cs typeface="Arial"/>
              </a:rPr>
              <a:t>w </a:t>
            </a:r>
            <a:r>
              <a:rPr sz="1200" spc="-40" dirty="0">
                <a:latin typeface="Arial"/>
                <a:cs typeface="Arial"/>
              </a:rPr>
              <a:t>treści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przedmiotowe</a:t>
            </a:r>
            <a:endParaRPr sz="1200">
              <a:latin typeface="Arial"/>
              <a:cs typeface="Arial"/>
            </a:endParaRPr>
          </a:p>
          <a:p>
            <a:pPr marL="152400" indent="-139700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35" dirty="0">
                <a:latin typeface="Arial"/>
                <a:cs typeface="Arial"/>
              </a:rPr>
              <a:t>inne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7888" y="1161288"/>
            <a:ext cx="1171956" cy="9616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93184" y="2259838"/>
            <a:ext cx="9378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latin typeface="Arial"/>
                <a:cs typeface="Arial"/>
              </a:rPr>
              <a:t>Wychowawca: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3184" y="2442413"/>
            <a:ext cx="229743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Char char="-"/>
              <a:tabLst>
                <a:tab pos="227329" algn="l"/>
                <a:tab pos="227965" algn="l"/>
              </a:tabLst>
            </a:pPr>
            <a:r>
              <a:rPr sz="1200" spc="-45" dirty="0">
                <a:latin typeface="Arial"/>
                <a:cs typeface="Arial"/>
              </a:rPr>
              <a:t>prowadzi </a:t>
            </a:r>
            <a:r>
              <a:rPr sz="1200" spc="-50" dirty="0">
                <a:latin typeface="Arial"/>
                <a:cs typeface="Arial"/>
              </a:rPr>
              <a:t>lekcje </a:t>
            </a:r>
            <a:r>
              <a:rPr sz="1200" spc="-70" dirty="0">
                <a:latin typeface="Arial"/>
                <a:cs typeface="Arial"/>
              </a:rPr>
              <a:t>wychowawcze</a:t>
            </a:r>
            <a:r>
              <a:rPr sz="1200" spc="-11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5"/>
              </a:spcBef>
            </a:pPr>
            <a:r>
              <a:rPr sz="1200" spc="-80" dirty="0">
                <a:latin typeface="Arial"/>
                <a:cs typeface="Arial"/>
              </a:rPr>
              <a:t>zawodoznawcze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40" dirty="0">
                <a:latin typeface="Arial"/>
                <a:cs typeface="Arial"/>
              </a:rPr>
              <a:t>rozwija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0" dirty="0">
                <a:latin typeface="Arial"/>
                <a:cs typeface="Arial"/>
              </a:rPr>
              <a:t>zainteresowania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55" dirty="0">
                <a:latin typeface="Arial"/>
                <a:cs typeface="Arial"/>
              </a:rPr>
              <a:t>wspiera </a:t>
            </a:r>
            <a:r>
              <a:rPr sz="1200" spc="5" dirty="0">
                <a:latin typeface="Arial"/>
                <a:cs typeface="Arial"/>
              </a:rPr>
              <a:t>i </a:t>
            </a:r>
            <a:r>
              <a:rPr sz="1200" spc="-70" dirty="0">
                <a:latin typeface="Arial"/>
                <a:cs typeface="Arial"/>
              </a:rPr>
              <a:t>angażuje </a:t>
            </a:r>
            <a:r>
              <a:rPr sz="1200" spc="-60" dirty="0">
                <a:latin typeface="Arial"/>
                <a:cs typeface="Arial"/>
              </a:rPr>
              <a:t>rodziców,</a:t>
            </a:r>
            <a:r>
              <a:rPr sz="1200" spc="-170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inne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801100" y="4895088"/>
            <a:ext cx="1714500" cy="1010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10453" y="4953380"/>
            <a:ext cx="8210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latin typeface="Arial"/>
                <a:cs typeface="Arial"/>
              </a:rPr>
              <a:t>Bibliotekarz: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0453" y="5136260"/>
            <a:ext cx="26714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4629">
              <a:lnSpc>
                <a:spcPct val="100000"/>
              </a:lnSpc>
              <a:spcBef>
                <a:spcPts val="100"/>
              </a:spcBef>
              <a:buChar char="-"/>
              <a:tabLst>
                <a:tab pos="227329" algn="l"/>
                <a:tab pos="227965" algn="l"/>
              </a:tabLst>
            </a:pPr>
            <a:r>
              <a:rPr sz="1200" spc="-90" dirty="0">
                <a:latin typeface="Arial"/>
                <a:cs typeface="Arial"/>
              </a:rPr>
              <a:t>zarządza </a:t>
            </a:r>
            <a:r>
              <a:rPr sz="1200" spc="-35" dirty="0">
                <a:latin typeface="Arial"/>
                <a:cs typeface="Arial"/>
              </a:rPr>
              <a:t>informacją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90" dirty="0">
                <a:latin typeface="Arial"/>
                <a:cs typeface="Arial"/>
              </a:rPr>
              <a:t>zarządza </a:t>
            </a:r>
            <a:r>
              <a:rPr sz="1200" spc="-55" dirty="0">
                <a:latin typeface="Arial"/>
                <a:cs typeface="Arial"/>
              </a:rPr>
              <a:t>kącikiem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75" dirty="0">
                <a:latin typeface="Arial"/>
                <a:cs typeface="Arial"/>
              </a:rPr>
              <a:t>zawodoznawczym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35" dirty="0">
                <a:latin typeface="Arial"/>
                <a:cs typeface="Arial"/>
              </a:rPr>
              <a:t>kontakty </a:t>
            </a:r>
            <a:r>
              <a:rPr sz="1200" spc="-130" dirty="0">
                <a:latin typeface="Arial"/>
                <a:cs typeface="Arial"/>
              </a:rPr>
              <a:t>z </a:t>
            </a:r>
            <a:r>
              <a:rPr sz="1200" spc="-60" dirty="0">
                <a:latin typeface="Arial"/>
                <a:cs typeface="Arial"/>
              </a:rPr>
              <a:t>pracodawcami,</a:t>
            </a:r>
            <a:r>
              <a:rPr sz="1200" spc="-24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instytucjami,</a:t>
            </a:r>
            <a:endParaRPr sz="1200">
              <a:latin typeface="Arial"/>
              <a:cs typeface="Arial"/>
            </a:endParaRPr>
          </a:p>
          <a:p>
            <a:pPr marL="227329" indent="-214629">
              <a:lnSpc>
                <a:spcPct val="100000"/>
              </a:lnSpc>
              <a:buChar char="-"/>
              <a:tabLst>
                <a:tab pos="227329" algn="l"/>
                <a:tab pos="227965" algn="l"/>
              </a:tabLst>
            </a:pPr>
            <a:r>
              <a:rPr sz="1200" spc="-35" dirty="0">
                <a:latin typeface="Arial"/>
                <a:cs typeface="Arial"/>
              </a:rPr>
              <a:t>inne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589532" y="4895088"/>
            <a:ext cx="1400556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69082" y="4971415"/>
            <a:ext cx="1591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4" dirty="0">
                <a:latin typeface="Arial"/>
                <a:cs typeface="Arial"/>
              </a:rPr>
              <a:t>Pedagog,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14" dirty="0">
                <a:latin typeface="Arial"/>
                <a:cs typeface="Arial"/>
              </a:rPr>
              <a:t>psycholog: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35" dirty="0">
                <a:latin typeface="Arial"/>
                <a:cs typeface="Arial"/>
              </a:rPr>
              <a:t>- </a:t>
            </a:r>
            <a:r>
              <a:rPr sz="1200" spc="-45" dirty="0">
                <a:latin typeface="Arial"/>
                <a:cs typeface="Arial"/>
              </a:rPr>
              <a:t>prowadzi </a:t>
            </a:r>
            <a:r>
              <a:rPr sz="1200" spc="-70" dirty="0">
                <a:latin typeface="Arial"/>
                <a:cs typeface="Arial"/>
              </a:rPr>
              <a:t>diagnozy,  </a:t>
            </a:r>
            <a:r>
              <a:rPr sz="1200" spc="-65" dirty="0">
                <a:latin typeface="Arial"/>
                <a:cs typeface="Arial"/>
              </a:rPr>
              <a:t>zajęcia, </a:t>
            </a:r>
            <a:r>
              <a:rPr sz="1200" spc="-50" dirty="0">
                <a:latin typeface="Arial"/>
                <a:cs typeface="Arial"/>
              </a:rPr>
              <a:t>konsultacje </a:t>
            </a:r>
            <a:r>
              <a:rPr sz="1200" spc="5" dirty="0">
                <a:latin typeface="Arial"/>
                <a:cs typeface="Arial"/>
              </a:rPr>
              <a:t>i</a:t>
            </a:r>
            <a:r>
              <a:rPr sz="1200" spc="-105" dirty="0">
                <a:latin typeface="Arial"/>
                <a:cs typeface="Arial"/>
              </a:rPr>
              <a:t> </a:t>
            </a:r>
            <a:r>
              <a:rPr sz="1200" spc="-35" dirty="0">
                <a:latin typeface="Arial"/>
                <a:cs typeface="Arial"/>
              </a:rPr>
              <a:t>inne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38705" y="3534917"/>
            <a:ext cx="8677910" cy="1262380"/>
          </a:xfrm>
          <a:custGeom>
            <a:avLst/>
            <a:gdLst/>
            <a:ahLst/>
            <a:cxnLst/>
            <a:rect l="l" t="t" r="r" b="b"/>
            <a:pathLst>
              <a:path w="8677910" h="1262379">
                <a:moveTo>
                  <a:pt x="8467344" y="0"/>
                </a:moveTo>
                <a:lnTo>
                  <a:pt x="210312" y="0"/>
                </a:lnTo>
                <a:lnTo>
                  <a:pt x="162072" y="5551"/>
                </a:lnTo>
                <a:lnTo>
                  <a:pt x="117798" y="21367"/>
                </a:lnTo>
                <a:lnTo>
                  <a:pt x="78750" y="46186"/>
                </a:lnTo>
                <a:lnTo>
                  <a:pt x="46186" y="78750"/>
                </a:lnTo>
                <a:lnTo>
                  <a:pt x="21367" y="117798"/>
                </a:lnTo>
                <a:lnTo>
                  <a:pt x="5551" y="162072"/>
                </a:lnTo>
                <a:lnTo>
                  <a:pt x="0" y="210312"/>
                </a:lnTo>
                <a:lnTo>
                  <a:pt x="0" y="1051560"/>
                </a:lnTo>
                <a:lnTo>
                  <a:pt x="5551" y="1099799"/>
                </a:lnTo>
                <a:lnTo>
                  <a:pt x="21367" y="1144073"/>
                </a:lnTo>
                <a:lnTo>
                  <a:pt x="46186" y="1183121"/>
                </a:lnTo>
                <a:lnTo>
                  <a:pt x="78750" y="1215685"/>
                </a:lnTo>
                <a:lnTo>
                  <a:pt x="117798" y="1240504"/>
                </a:lnTo>
                <a:lnTo>
                  <a:pt x="162072" y="1256320"/>
                </a:lnTo>
                <a:lnTo>
                  <a:pt x="210312" y="1261872"/>
                </a:lnTo>
                <a:lnTo>
                  <a:pt x="8467344" y="1261872"/>
                </a:lnTo>
                <a:lnTo>
                  <a:pt x="8515583" y="1256320"/>
                </a:lnTo>
                <a:lnTo>
                  <a:pt x="8559857" y="1240504"/>
                </a:lnTo>
                <a:lnTo>
                  <a:pt x="8598905" y="1215685"/>
                </a:lnTo>
                <a:lnTo>
                  <a:pt x="8631469" y="1183121"/>
                </a:lnTo>
                <a:lnTo>
                  <a:pt x="8656288" y="1144073"/>
                </a:lnTo>
                <a:lnTo>
                  <a:pt x="8672104" y="1099799"/>
                </a:lnTo>
                <a:lnTo>
                  <a:pt x="8677656" y="1051560"/>
                </a:lnTo>
                <a:lnTo>
                  <a:pt x="8677656" y="210312"/>
                </a:lnTo>
                <a:lnTo>
                  <a:pt x="8672104" y="162072"/>
                </a:lnTo>
                <a:lnTo>
                  <a:pt x="8656288" y="117798"/>
                </a:lnTo>
                <a:lnTo>
                  <a:pt x="8631469" y="78750"/>
                </a:lnTo>
                <a:lnTo>
                  <a:pt x="8598905" y="46186"/>
                </a:lnTo>
                <a:lnTo>
                  <a:pt x="8559857" y="21367"/>
                </a:lnTo>
                <a:lnTo>
                  <a:pt x="8515583" y="5551"/>
                </a:lnTo>
                <a:lnTo>
                  <a:pt x="8467344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38705" y="3534917"/>
            <a:ext cx="8677910" cy="1262380"/>
          </a:xfrm>
          <a:custGeom>
            <a:avLst/>
            <a:gdLst/>
            <a:ahLst/>
            <a:cxnLst/>
            <a:rect l="l" t="t" r="r" b="b"/>
            <a:pathLst>
              <a:path w="8677910" h="1262379">
                <a:moveTo>
                  <a:pt x="0" y="210312"/>
                </a:moveTo>
                <a:lnTo>
                  <a:pt x="5551" y="162072"/>
                </a:lnTo>
                <a:lnTo>
                  <a:pt x="21367" y="117798"/>
                </a:lnTo>
                <a:lnTo>
                  <a:pt x="46186" y="78750"/>
                </a:lnTo>
                <a:lnTo>
                  <a:pt x="78750" y="46186"/>
                </a:lnTo>
                <a:lnTo>
                  <a:pt x="117798" y="21367"/>
                </a:lnTo>
                <a:lnTo>
                  <a:pt x="162072" y="5551"/>
                </a:lnTo>
                <a:lnTo>
                  <a:pt x="210312" y="0"/>
                </a:lnTo>
                <a:lnTo>
                  <a:pt x="8467344" y="0"/>
                </a:lnTo>
                <a:lnTo>
                  <a:pt x="8515583" y="5551"/>
                </a:lnTo>
                <a:lnTo>
                  <a:pt x="8559857" y="21367"/>
                </a:lnTo>
                <a:lnTo>
                  <a:pt x="8598905" y="46186"/>
                </a:lnTo>
                <a:lnTo>
                  <a:pt x="8631469" y="78750"/>
                </a:lnTo>
                <a:lnTo>
                  <a:pt x="8656288" y="117798"/>
                </a:lnTo>
                <a:lnTo>
                  <a:pt x="8672104" y="162072"/>
                </a:lnTo>
                <a:lnTo>
                  <a:pt x="8677656" y="210312"/>
                </a:lnTo>
                <a:lnTo>
                  <a:pt x="8677656" y="1051560"/>
                </a:lnTo>
                <a:lnTo>
                  <a:pt x="8672104" y="1099799"/>
                </a:lnTo>
                <a:lnTo>
                  <a:pt x="8656288" y="1144073"/>
                </a:lnTo>
                <a:lnTo>
                  <a:pt x="8631469" y="1183121"/>
                </a:lnTo>
                <a:lnTo>
                  <a:pt x="8598905" y="1215685"/>
                </a:lnTo>
                <a:lnTo>
                  <a:pt x="8559857" y="1240504"/>
                </a:lnTo>
                <a:lnTo>
                  <a:pt x="8515583" y="1256320"/>
                </a:lnTo>
                <a:lnTo>
                  <a:pt x="8467344" y="1261872"/>
                </a:lnTo>
                <a:lnTo>
                  <a:pt x="210312" y="1261872"/>
                </a:lnTo>
                <a:lnTo>
                  <a:pt x="162072" y="1256320"/>
                </a:lnTo>
                <a:lnTo>
                  <a:pt x="117798" y="1240504"/>
                </a:lnTo>
                <a:lnTo>
                  <a:pt x="78750" y="1215685"/>
                </a:lnTo>
                <a:lnTo>
                  <a:pt x="46186" y="1183121"/>
                </a:lnTo>
                <a:lnTo>
                  <a:pt x="21367" y="1144073"/>
                </a:lnTo>
                <a:lnTo>
                  <a:pt x="5551" y="1099799"/>
                </a:lnTo>
                <a:lnTo>
                  <a:pt x="0" y="1051560"/>
                </a:lnTo>
                <a:lnTo>
                  <a:pt x="0" y="210312"/>
                </a:lnTo>
                <a:close/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576576" y="3618357"/>
            <a:ext cx="6201410" cy="1077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95044" algn="ctr">
              <a:lnSpc>
                <a:spcPts val="1370"/>
              </a:lnSpc>
              <a:spcBef>
                <a:spcPts val="100"/>
              </a:spcBef>
              <a:tabLst>
                <a:tab pos="3098165" algn="l"/>
                <a:tab pos="5102860" algn="l"/>
              </a:tabLst>
            </a:pPr>
            <a:r>
              <a:rPr sz="1200" spc="-160">
                <a:solidFill>
                  <a:srgbClr val="FFFFFF"/>
                </a:solidFill>
                <a:latin typeface="Arial"/>
                <a:cs typeface="Arial"/>
              </a:rPr>
              <a:t>WYCIECZKI</a:t>
            </a:r>
            <a:r>
              <a:rPr sz="120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pl-PL" sz="1200" spc="-6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55" smtClean="0">
                <a:solidFill>
                  <a:srgbClr val="FFFFFF"/>
                </a:solidFill>
                <a:latin typeface="Arial"/>
                <a:cs typeface="Arial"/>
              </a:rPr>
              <a:t>ZAWODOZNAWCZE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FESTYNY  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ZAWODOZNAWCZE	</a:t>
            </a:r>
            <a:r>
              <a:rPr sz="1200" spc="-125" dirty="0">
                <a:solidFill>
                  <a:srgbClr val="FFFFFF"/>
                </a:solidFill>
                <a:latin typeface="Arial"/>
                <a:cs typeface="Arial"/>
              </a:rPr>
              <a:t>DRZWI</a:t>
            </a:r>
            <a:r>
              <a:rPr sz="1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70" dirty="0">
                <a:solidFill>
                  <a:srgbClr val="FFFFFF"/>
                </a:solidFill>
                <a:latin typeface="Arial"/>
                <a:cs typeface="Arial"/>
              </a:rPr>
              <a:t>OTWARTE</a:t>
            </a:r>
            <a:endParaRPr sz="1200">
              <a:latin typeface="Arial"/>
              <a:cs typeface="Arial"/>
            </a:endParaRPr>
          </a:p>
          <a:p>
            <a:pPr marL="998855" algn="ctr">
              <a:lnSpc>
                <a:spcPts val="3890"/>
              </a:lnSpc>
            </a:pPr>
            <a:r>
              <a:rPr sz="3300" b="1" spc="-254" dirty="0">
                <a:solidFill>
                  <a:srgbClr val="FFFF00"/>
                </a:solidFill>
                <a:latin typeface="Arial"/>
                <a:cs typeface="Arial"/>
              </a:rPr>
              <a:t>Obecnie </a:t>
            </a:r>
            <a:r>
              <a:rPr sz="3300" b="1" spc="-155" dirty="0">
                <a:solidFill>
                  <a:srgbClr val="FFFF00"/>
                </a:solidFill>
                <a:latin typeface="Arial"/>
                <a:cs typeface="Arial"/>
              </a:rPr>
              <a:t>tak </a:t>
            </a:r>
            <a:r>
              <a:rPr sz="3300" b="1" spc="-345" dirty="0">
                <a:solidFill>
                  <a:srgbClr val="FFFF00"/>
                </a:solidFill>
                <a:latin typeface="Arial"/>
                <a:cs typeface="Arial"/>
              </a:rPr>
              <a:t>być</a:t>
            </a:r>
            <a:r>
              <a:rPr sz="3300" b="1" spc="-10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300" b="1" spc="-250" dirty="0">
                <a:solidFill>
                  <a:srgbClr val="FFFF00"/>
                </a:solidFill>
                <a:latin typeface="Arial"/>
                <a:cs typeface="Arial"/>
              </a:rPr>
              <a:t>powinno…..</a:t>
            </a:r>
            <a:endParaRPr sz="3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  <a:tabLst>
                <a:tab pos="2685415" algn="l"/>
                <a:tab pos="5262245" algn="l"/>
              </a:tabLst>
            </a:pPr>
            <a:r>
              <a:rPr sz="1200" spc="-145" dirty="0">
                <a:solidFill>
                  <a:srgbClr val="FFFFFF"/>
                </a:solidFill>
                <a:latin typeface="Arial"/>
                <a:cs typeface="Arial"/>
              </a:rPr>
              <a:t>SPOTKANIA</a:t>
            </a:r>
            <a:r>
              <a:rPr sz="1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7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35" dirty="0">
                <a:solidFill>
                  <a:srgbClr val="FFFFFF"/>
                </a:solidFill>
                <a:latin typeface="Arial"/>
                <a:cs typeface="Arial"/>
              </a:rPr>
              <a:t>PRACODAWCAMI	</a:t>
            </a:r>
            <a:r>
              <a:rPr sz="1200" spc="-120" dirty="0">
                <a:solidFill>
                  <a:srgbClr val="FFFFFF"/>
                </a:solidFill>
                <a:latin typeface="Arial"/>
                <a:cs typeface="Arial"/>
              </a:rPr>
              <a:t>UDZIAŁ  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W </a:t>
            </a:r>
            <a:r>
              <a:rPr sz="1200" spc="-180" dirty="0">
                <a:solidFill>
                  <a:srgbClr val="FFFFFF"/>
                </a:solidFill>
                <a:latin typeface="Arial"/>
                <a:cs typeface="Arial"/>
              </a:rPr>
              <a:t>TARGACH  </a:t>
            </a: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EDUKACJI</a:t>
            </a:r>
            <a:r>
              <a:rPr sz="12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95" dirty="0">
                <a:solidFill>
                  <a:srgbClr val="FFFFFF"/>
                </a:solidFill>
                <a:latin typeface="Arial"/>
                <a:cs typeface="Arial"/>
              </a:rPr>
              <a:t>PRACY	</a:t>
            </a:r>
            <a:r>
              <a:rPr sz="1200" spc="-185" dirty="0">
                <a:solidFill>
                  <a:srgbClr val="FFFFFF"/>
                </a:solidFill>
                <a:latin typeface="Arial"/>
                <a:cs typeface="Arial"/>
              </a:rPr>
              <a:t>KONKURSY</a:t>
            </a:r>
            <a:endParaRPr sz="1200">
              <a:latin typeface="Arial"/>
              <a:cs typeface="Arial"/>
            </a:endParaRPr>
          </a:p>
          <a:p>
            <a:pPr marL="999490" algn="ctr">
              <a:lnSpc>
                <a:spcPct val="100000"/>
              </a:lnSpc>
              <a:tabLst>
                <a:tab pos="3608070" algn="l"/>
              </a:tabLst>
            </a:pP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RODZIC-DORADCA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165" dirty="0">
                <a:solidFill>
                  <a:srgbClr val="FFFFFF"/>
                </a:solidFill>
                <a:latin typeface="Arial"/>
                <a:cs typeface="Arial"/>
              </a:rPr>
              <a:t>NIEPROFESJONALNY	</a:t>
            </a:r>
            <a:r>
              <a:rPr sz="1200" spc="-145" dirty="0">
                <a:solidFill>
                  <a:srgbClr val="FFFFFF"/>
                </a:solidFill>
                <a:latin typeface="Arial"/>
                <a:cs typeface="Arial"/>
              </a:rPr>
              <a:t>INNE….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20150326_123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6956" y="-254794"/>
            <a:ext cx="12398955" cy="71127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3211" y="553034"/>
            <a:ext cx="9645650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275" dirty="0"/>
              <a:t>Rozporządzenie </a:t>
            </a:r>
            <a:r>
              <a:rPr sz="2200" spc="-215" dirty="0"/>
              <a:t>MEN </a:t>
            </a:r>
            <a:r>
              <a:rPr sz="2200" spc="-290" dirty="0"/>
              <a:t>z </a:t>
            </a:r>
            <a:r>
              <a:rPr sz="2200" spc="-245" dirty="0"/>
              <a:t>dnia </a:t>
            </a:r>
            <a:r>
              <a:rPr sz="2200" spc="-295" dirty="0"/>
              <a:t>30 </a:t>
            </a:r>
            <a:r>
              <a:rPr sz="2200" spc="-235" dirty="0"/>
              <a:t>kwietnia </a:t>
            </a:r>
            <a:r>
              <a:rPr sz="2200" spc="-300" dirty="0"/>
              <a:t>2013 </a:t>
            </a:r>
            <a:r>
              <a:rPr sz="2200" spc="-265" dirty="0"/>
              <a:t>w </a:t>
            </a:r>
            <a:r>
              <a:rPr sz="2200" spc="-260" dirty="0"/>
              <a:t>sprawie </a:t>
            </a:r>
            <a:r>
              <a:rPr sz="2200" spc="-245" dirty="0"/>
              <a:t>udzielania </a:t>
            </a:r>
            <a:r>
              <a:rPr sz="2200" spc="-130" dirty="0"/>
              <a:t>i </a:t>
            </a:r>
            <a:r>
              <a:rPr sz="2200" spc="-254" dirty="0"/>
              <a:t>organizacji</a:t>
            </a:r>
            <a:r>
              <a:rPr sz="2200" spc="-275" dirty="0"/>
              <a:t> </a:t>
            </a:r>
            <a:r>
              <a:rPr sz="2200" spc="-295" dirty="0"/>
              <a:t>pomocy</a:t>
            </a:r>
            <a:endParaRPr sz="2200"/>
          </a:p>
          <a:p>
            <a:pPr marL="12700">
              <a:lnSpc>
                <a:spcPts val="2510"/>
              </a:lnSpc>
            </a:pPr>
            <a:r>
              <a:rPr sz="2200" spc="-270" dirty="0"/>
              <a:t>psychologiczno-pedagogicznej </a:t>
            </a:r>
            <a:r>
              <a:rPr sz="2200" spc="-265" dirty="0"/>
              <a:t>w publicznych </a:t>
            </a:r>
            <a:r>
              <a:rPr sz="2200" spc="-275" dirty="0"/>
              <a:t>przedszkolach, </a:t>
            </a:r>
            <a:r>
              <a:rPr sz="2200" spc="-285" dirty="0"/>
              <a:t>szkołach </a:t>
            </a:r>
            <a:r>
              <a:rPr sz="2200" spc="-130" dirty="0"/>
              <a:t>i</a:t>
            </a:r>
            <a:r>
              <a:rPr sz="2200" spc="-120" dirty="0"/>
              <a:t> </a:t>
            </a:r>
            <a:r>
              <a:rPr sz="2200" spc="-285" dirty="0"/>
              <a:t>placówkach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1816607" y="2470404"/>
            <a:ext cx="4015740" cy="2982595"/>
          </a:xfrm>
          <a:prstGeom prst="rect">
            <a:avLst/>
          </a:prstGeom>
          <a:solidFill>
            <a:srgbClr val="DBDBDB"/>
          </a:solidFill>
        </p:spPr>
        <p:txBody>
          <a:bodyPr vert="horz" wrap="square" lIns="0" tIns="43815" rIns="0" bIns="0" rtlCol="0">
            <a:spAutoFit/>
          </a:bodyPr>
          <a:lstStyle/>
          <a:p>
            <a:pPr marL="320675" marR="582930" indent="-228600">
              <a:lnSpc>
                <a:spcPct val="70000"/>
              </a:lnSpc>
              <a:spcBef>
                <a:spcPts val="345"/>
              </a:spcBef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105" dirty="0">
                <a:latin typeface="Arial"/>
                <a:cs typeface="Arial"/>
              </a:rPr>
              <a:t>Doradztwo </a:t>
            </a:r>
            <a:r>
              <a:rPr sz="1600" b="1" spc="-114" dirty="0">
                <a:latin typeface="Arial"/>
                <a:cs typeface="Arial"/>
              </a:rPr>
              <a:t>edukacyjno-zawodowe </a:t>
            </a:r>
            <a:r>
              <a:rPr sz="1600" b="1" spc="-60" dirty="0">
                <a:latin typeface="Arial"/>
                <a:cs typeface="Arial"/>
              </a:rPr>
              <a:t>w  </a:t>
            </a:r>
            <a:r>
              <a:rPr sz="1600" b="1" spc="-145" dirty="0">
                <a:latin typeface="Arial"/>
                <a:cs typeface="Arial"/>
              </a:rPr>
              <a:t>szkole</a:t>
            </a:r>
            <a:r>
              <a:rPr sz="1600" b="1" spc="-100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realizują: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 marL="320675" indent="-228600">
              <a:lnSpc>
                <a:spcPct val="100000"/>
              </a:lnSpc>
              <a:spcBef>
                <a:spcPts val="930"/>
              </a:spcBef>
              <a:buChar char="•"/>
              <a:tabLst>
                <a:tab pos="320675" algn="l"/>
                <a:tab pos="321310" algn="l"/>
              </a:tabLst>
            </a:pPr>
            <a:r>
              <a:rPr sz="1600" spc="-45" dirty="0">
                <a:latin typeface="Arial"/>
                <a:cs typeface="Arial"/>
              </a:rPr>
              <a:t>-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nauczyciele,</a:t>
            </a:r>
            <a:endParaRPr sz="1600">
              <a:latin typeface="Arial"/>
              <a:cs typeface="Arial"/>
            </a:endParaRPr>
          </a:p>
          <a:p>
            <a:pPr marL="320675" indent="-228600">
              <a:lnSpc>
                <a:spcPct val="100000"/>
              </a:lnSpc>
              <a:spcBef>
                <a:spcPts val="425"/>
              </a:spcBef>
              <a:buChar char="•"/>
              <a:tabLst>
                <a:tab pos="320675" algn="l"/>
                <a:tab pos="321310" algn="l"/>
              </a:tabLst>
            </a:pPr>
            <a:r>
              <a:rPr sz="1600" spc="-45" dirty="0">
                <a:latin typeface="Arial"/>
                <a:cs typeface="Arial"/>
              </a:rPr>
              <a:t>-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wychowawcy,</a:t>
            </a:r>
            <a:endParaRPr sz="1600">
              <a:latin typeface="Arial"/>
              <a:cs typeface="Arial"/>
            </a:endParaRPr>
          </a:p>
          <a:p>
            <a:pPr marL="320675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320675" algn="l"/>
                <a:tab pos="321310" algn="l"/>
              </a:tabLst>
            </a:pPr>
            <a:r>
              <a:rPr sz="1600" spc="-45" dirty="0">
                <a:latin typeface="Arial"/>
                <a:cs typeface="Arial"/>
              </a:rPr>
              <a:t>- </a:t>
            </a:r>
            <a:r>
              <a:rPr sz="1600" spc="-105" dirty="0">
                <a:latin typeface="Arial"/>
                <a:cs typeface="Arial"/>
              </a:rPr>
              <a:t>pedagodzy,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95" dirty="0">
                <a:latin typeface="Arial"/>
                <a:cs typeface="Arial"/>
              </a:rPr>
              <a:t>psycholodzy,</a:t>
            </a:r>
            <a:endParaRPr sz="1600">
              <a:latin typeface="Arial"/>
              <a:cs typeface="Arial"/>
            </a:endParaRPr>
          </a:p>
          <a:p>
            <a:pPr marL="320675" indent="-228600">
              <a:lnSpc>
                <a:spcPct val="100000"/>
              </a:lnSpc>
              <a:spcBef>
                <a:spcPts val="430"/>
              </a:spcBef>
              <a:buChar char="•"/>
              <a:tabLst>
                <a:tab pos="320675" algn="l"/>
                <a:tab pos="321310" algn="l"/>
              </a:tabLst>
            </a:pPr>
            <a:r>
              <a:rPr sz="1600" spc="-45" dirty="0">
                <a:latin typeface="Arial"/>
                <a:cs typeface="Arial"/>
              </a:rPr>
              <a:t>-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specjaliści,</a:t>
            </a:r>
            <a:endParaRPr sz="1600">
              <a:latin typeface="Arial"/>
              <a:cs typeface="Arial"/>
            </a:endParaRPr>
          </a:p>
          <a:p>
            <a:pPr marL="320675" indent="-228600">
              <a:lnSpc>
                <a:spcPct val="100000"/>
              </a:lnSpc>
              <a:spcBef>
                <a:spcPts val="420"/>
              </a:spcBef>
              <a:buChar char="•"/>
              <a:tabLst>
                <a:tab pos="320675" algn="l"/>
                <a:tab pos="321310" algn="l"/>
              </a:tabLst>
            </a:pPr>
            <a:r>
              <a:rPr sz="1600" spc="-45" dirty="0">
                <a:latin typeface="Arial"/>
                <a:cs typeface="Arial"/>
              </a:rPr>
              <a:t>- </a:t>
            </a:r>
            <a:r>
              <a:rPr sz="1600" spc="-75" dirty="0">
                <a:latin typeface="Arial"/>
                <a:cs typeface="Arial"/>
              </a:rPr>
              <a:t>doradcy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zawodowi.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20675" indent="-228600">
              <a:lnSpc>
                <a:spcPct val="100000"/>
              </a:lnSpc>
              <a:buFont typeface="Arial"/>
              <a:buChar char="•"/>
              <a:tabLst>
                <a:tab pos="320675" algn="l"/>
                <a:tab pos="321310" algn="l"/>
              </a:tabLst>
            </a:pPr>
            <a:r>
              <a:rPr sz="1600" b="1" spc="-114" dirty="0">
                <a:latin typeface="Arial"/>
                <a:cs typeface="Arial"/>
              </a:rPr>
              <a:t>Organizator: </a:t>
            </a:r>
            <a:r>
              <a:rPr sz="1600" b="1" spc="-95" dirty="0">
                <a:latin typeface="Arial"/>
                <a:cs typeface="Arial"/>
              </a:rPr>
              <a:t>dyrektor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szkoły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96584" y="3442729"/>
            <a:ext cx="2248599" cy="14717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08135" y="2510091"/>
            <a:ext cx="1681039" cy="24054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9489" y="753567"/>
            <a:ext cx="9645650" cy="662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</a:pPr>
            <a:r>
              <a:rPr sz="2200" spc="-275" dirty="0"/>
              <a:t>Rozporządzenie </a:t>
            </a:r>
            <a:r>
              <a:rPr sz="2200" spc="-215" dirty="0"/>
              <a:t>MEN </a:t>
            </a:r>
            <a:r>
              <a:rPr sz="2200" spc="-290" dirty="0"/>
              <a:t>z </a:t>
            </a:r>
            <a:r>
              <a:rPr sz="2200" spc="-245" dirty="0"/>
              <a:t>dnia </a:t>
            </a:r>
            <a:r>
              <a:rPr sz="2200" spc="-295" dirty="0"/>
              <a:t>30 </a:t>
            </a:r>
            <a:r>
              <a:rPr sz="2200" spc="-235" dirty="0"/>
              <a:t>kwietnia </a:t>
            </a:r>
            <a:r>
              <a:rPr sz="2200" spc="-300" dirty="0"/>
              <a:t>2013 </a:t>
            </a:r>
            <a:r>
              <a:rPr sz="2200" spc="-265" dirty="0"/>
              <a:t>w </a:t>
            </a:r>
            <a:r>
              <a:rPr sz="2200" spc="-260" dirty="0"/>
              <a:t>sprawie </a:t>
            </a:r>
            <a:r>
              <a:rPr sz="2200" spc="-245" dirty="0"/>
              <a:t>udzielania </a:t>
            </a:r>
            <a:r>
              <a:rPr sz="2200" spc="-130" dirty="0"/>
              <a:t>i </a:t>
            </a:r>
            <a:r>
              <a:rPr sz="2200" spc="-254" dirty="0"/>
              <a:t>organizacji</a:t>
            </a:r>
            <a:r>
              <a:rPr sz="2200" spc="-275" dirty="0"/>
              <a:t> </a:t>
            </a:r>
            <a:r>
              <a:rPr sz="2200" spc="-295" dirty="0"/>
              <a:t>pomocy</a:t>
            </a:r>
            <a:endParaRPr sz="2200"/>
          </a:p>
          <a:p>
            <a:pPr marL="12700">
              <a:lnSpc>
                <a:spcPts val="2510"/>
              </a:lnSpc>
            </a:pPr>
            <a:r>
              <a:rPr sz="2200" spc="-270" dirty="0"/>
              <a:t>psychologiczno-pedagogicznej </a:t>
            </a:r>
            <a:r>
              <a:rPr sz="2200" spc="-265" dirty="0"/>
              <a:t>w publicznych </a:t>
            </a:r>
            <a:r>
              <a:rPr sz="2200" spc="-275" dirty="0"/>
              <a:t>przedszkolach, </a:t>
            </a:r>
            <a:r>
              <a:rPr sz="2200" spc="-285" dirty="0"/>
              <a:t>szkołach </a:t>
            </a:r>
            <a:r>
              <a:rPr sz="2200" spc="-130" dirty="0"/>
              <a:t>i</a:t>
            </a:r>
            <a:r>
              <a:rPr sz="2200" spc="-114" dirty="0"/>
              <a:t> </a:t>
            </a:r>
            <a:r>
              <a:rPr sz="2200" spc="-285" dirty="0"/>
              <a:t>placówkach</a:t>
            </a:r>
            <a:endParaRPr sz="2200"/>
          </a:p>
        </p:txBody>
      </p:sp>
      <p:sp>
        <p:nvSpPr>
          <p:cNvPr id="3" name="object 3"/>
          <p:cNvSpPr/>
          <p:nvPr/>
        </p:nvSpPr>
        <p:spPr>
          <a:xfrm>
            <a:off x="6195059" y="2494788"/>
            <a:ext cx="4015740" cy="2982595"/>
          </a:xfrm>
          <a:custGeom>
            <a:avLst/>
            <a:gdLst/>
            <a:ahLst/>
            <a:cxnLst/>
            <a:rect l="l" t="t" r="r" b="b"/>
            <a:pathLst>
              <a:path w="4015740" h="2982595">
                <a:moveTo>
                  <a:pt x="0" y="2982468"/>
                </a:moveTo>
                <a:lnTo>
                  <a:pt x="4015740" y="2982468"/>
                </a:lnTo>
                <a:lnTo>
                  <a:pt x="4015740" y="0"/>
                </a:lnTo>
                <a:lnTo>
                  <a:pt x="0" y="0"/>
                </a:lnTo>
                <a:lnTo>
                  <a:pt x="0" y="298246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195059" y="2479040"/>
            <a:ext cx="4015740" cy="633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marR="1096645" indent="-228600">
              <a:lnSpc>
                <a:spcPts val="2395"/>
              </a:lnSpc>
              <a:spcBef>
                <a:spcPts val="100"/>
              </a:spcBef>
              <a:buChar char="•"/>
              <a:tabLst>
                <a:tab pos="228600" algn="l"/>
                <a:tab pos="320675" algn="l"/>
              </a:tabLst>
            </a:pPr>
            <a:r>
              <a:rPr sz="2100" spc="-120" dirty="0">
                <a:latin typeface="Arial"/>
                <a:cs typeface="Arial"/>
              </a:rPr>
              <a:t>Realizatorzy</a:t>
            </a:r>
            <a:r>
              <a:rPr sz="2100" spc="-114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doradztwa</a:t>
            </a:r>
            <a:endParaRPr sz="2100">
              <a:latin typeface="Arial"/>
              <a:cs typeface="Arial"/>
            </a:endParaRPr>
          </a:p>
          <a:p>
            <a:pPr marR="1008380" algn="ctr">
              <a:lnSpc>
                <a:spcPts val="2395"/>
              </a:lnSpc>
            </a:pPr>
            <a:r>
              <a:rPr sz="2100" b="1" spc="-155" dirty="0">
                <a:latin typeface="Arial"/>
                <a:cs typeface="Arial"/>
              </a:rPr>
              <a:t>współpracują </a:t>
            </a:r>
            <a:r>
              <a:rPr sz="2100" b="1" spc="-180" dirty="0">
                <a:latin typeface="Arial"/>
                <a:cs typeface="Arial"/>
              </a:rPr>
              <a:t>ze</a:t>
            </a:r>
            <a:r>
              <a:rPr sz="2100" b="1" spc="-95" dirty="0">
                <a:latin typeface="Arial"/>
                <a:cs typeface="Arial"/>
              </a:rPr>
              <a:t> </a:t>
            </a:r>
            <a:r>
              <a:rPr sz="2100" b="1" spc="-195" dirty="0">
                <a:latin typeface="Arial"/>
                <a:cs typeface="Arial"/>
              </a:rPr>
              <a:t>sobą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60804" y="2470404"/>
            <a:ext cx="4015740" cy="2982595"/>
          </a:xfrm>
          <a:custGeom>
            <a:avLst/>
            <a:gdLst/>
            <a:ahLst/>
            <a:cxnLst/>
            <a:rect l="l" t="t" r="r" b="b"/>
            <a:pathLst>
              <a:path w="4015740" h="2982595">
                <a:moveTo>
                  <a:pt x="0" y="2982468"/>
                </a:moveTo>
                <a:lnTo>
                  <a:pt x="4015740" y="2982468"/>
                </a:lnTo>
                <a:lnTo>
                  <a:pt x="4015740" y="0"/>
                </a:lnTo>
                <a:lnTo>
                  <a:pt x="0" y="0"/>
                </a:lnTo>
                <a:lnTo>
                  <a:pt x="0" y="2982468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0804" y="2454909"/>
            <a:ext cx="4015740" cy="104838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20040" marR="109855" indent="-228600">
              <a:lnSpc>
                <a:spcPts val="2270"/>
              </a:lnSpc>
              <a:spcBef>
                <a:spcPts val="380"/>
              </a:spcBef>
              <a:buChar char="•"/>
              <a:tabLst>
                <a:tab pos="319405" algn="l"/>
                <a:tab pos="320040" algn="l"/>
              </a:tabLst>
            </a:pPr>
            <a:r>
              <a:rPr sz="2100" spc="-120" dirty="0">
                <a:latin typeface="Arial"/>
                <a:cs typeface="Arial"/>
              </a:rPr>
              <a:t>Realizatorzy </a:t>
            </a:r>
            <a:r>
              <a:rPr sz="2100" spc="-80" dirty="0">
                <a:latin typeface="Arial"/>
                <a:cs typeface="Arial"/>
              </a:rPr>
              <a:t>doradztwa </a:t>
            </a:r>
            <a:r>
              <a:rPr sz="2100" spc="-65" dirty="0">
                <a:latin typeface="Arial"/>
                <a:cs typeface="Arial"/>
              </a:rPr>
              <a:t>obejmują  </a:t>
            </a:r>
            <a:r>
              <a:rPr sz="2100" spc="-70" dirty="0">
                <a:latin typeface="Arial"/>
                <a:cs typeface="Arial"/>
              </a:rPr>
              <a:t>swoimi</a:t>
            </a:r>
            <a:r>
              <a:rPr sz="2100" spc="-95" dirty="0">
                <a:latin typeface="Arial"/>
                <a:cs typeface="Arial"/>
              </a:rPr>
              <a:t> </a:t>
            </a:r>
            <a:r>
              <a:rPr sz="2100" spc="-80" dirty="0">
                <a:latin typeface="Arial"/>
                <a:cs typeface="Arial"/>
              </a:rPr>
              <a:t>działaniami</a:t>
            </a:r>
            <a:endParaRPr sz="2100">
              <a:latin typeface="Arial"/>
              <a:cs typeface="Arial"/>
            </a:endParaRPr>
          </a:p>
          <a:p>
            <a:pPr marL="320040" indent="-228600">
              <a:lnSpc>
                <a:spcPct val="100000"/>
              </a:lnSpc>
              <a:spcBef>
                <a:spcPts val="710"/>
              </a:spcBef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2100" b="1" spc="-160" dirty="0">
                <a:latin typeface="Arial"/>
                <a:cs typeface="Arial"/>
              </a:rPr>
              <a:t>uczniów </a:t>
            </a:r>
            <a:r>
              <a:rPr sz="2100" b="1" spc="-70" dirty="0">
                <a:latin typeface="Arial"/>
                <a:cs typeface="Arial"/>
              </a:rPr>
              <a:t>i </a:t>
            </a:r>
            <a:r>
              <a:rPr sz="2100" b="1" spc="-175" dirty="0">
                <a:latin typeface="Arial"/>
                <a:cs typeface="Arial"/>
              </a:rPr>
              <a:t>ich</a:t>
            </a:r>
            <a:r>
              <a:rPr sz="2100" b="1" spc="-145" dirty="0">
                <a:latin typeface="Arial"/>
                <a:cs typeface="Arial"/>
              </a:rPr>
              <a:t> </a:t>
            </a:r>
            <a:r>
              <a:rPr sz="2100" b="1" spc="-155" dirty="0">
                <a:latin typeface="Arial"/>
                <a:cs typeface="Arial"/>
              </a:rPr>
              <a:t>rodziców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15556" y="3442739"/>
            <a:ext cx="2177526" cy="1735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0923" y="3456409"/>
            <a:ext cx="1894067" cy="1727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7228" y="296926"/>
            <a:ext cx="375539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085215" marR="5080" indent="-1073150">
              <a:lnSpc>
                <a:spcPts val="1400"/>
              </a:lnSpc>
              <a:spcBef>
                <a:spcPts val="180"/>
              </a:spcBef>
            </a:pPr>
            <a:r>
              <a:rPr sz="1200" b="1" spc="-5" dirty="0">
                <a:solidFill>
                  <a:srgbClr val="0000FF"/>
                </a:solidFill>
                <a:latin typeface="Trebuchet MS"/>
                <a:cs typeface="Trebuchet MS"/>
              </a:rPr>
              <a:t>EFEKTYWNE DORADZTWO </a:t>
            </a:r>
            <a:r>
              <a:rPr sz="1200" b="1" spc="-10" dirty="0">
                <a:solidFill>
                  <a:srgbClr val="0000FF"/>
                </a:solidFill>
                <a:latin typeface="Trebuchet MS"/>
                <a:cs typeface="Trebuchet MS"/>
              </a:rPr>
              <a:t>EDUKACYJNO-ZAWODOWE  </a:t>
            </a:r>
            <a:r>
              <a:rPr sz="1200" b="1" spc="-5" dirty="0">
                <a:solidFill>
                  <a:srgbClr val="0000FF"/>
                </a:solidFill>
                <a:latin typeface="Trebuchet MS"/>
                <a:cs typeface="Trebuchet MS"/>
              </a:rPr>
              <a:t>DLA DZIECI, MŁODZIEŻY </a:t>
            </a:r>
            <a:r>
              <a:rPr sz="1200" b="1" dirty="0">
                <a:solidFill>
                  <a:srgbClr val="0000FF"/>
                </a:solidFill>
                <a:latin typeface="Trebuchet MS"/>
                <a:cs typeface="Trebuchet MS"/>
              </a:rPr>
              <a:t>I</a:t>
            </a:r>
            <a:r>
              <a:rPr sz="1200" b="1" spc="-70" dirty="0">
                <a:solidFill>
                  <a:srgbClr val="0000FF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Trebuchet MS"/>
                <a:cs typeface="Trebuchet MS"/>
              </a:rPr>
              <a:t>DOROSŁYCH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56816" y="170697"/>
            <a:ext cx="1529039" cy="7040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6732" y="1936991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68651" y="2049805"/>
            <a:ext cx="554723" cy="6476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06167" y="1976627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68676" y="2137918"/>
            <a:ext cx="1612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7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2047" y="1926323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91484" y="1965960"/>
            <a:ext cx="685800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20996" y="1949183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39867" y="2109190"/>
            <a:ext cx="562356" cy="5410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80432" y="198882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08778" y="218579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70" dirty="0">
                <a:solidFill>
                  <a:srgbClr val="0000FF"/>
                </a:solidFill>
                <a:latin typeface="Arial"/>
                <a:cs typeface="Arial"/>
              </a:rPr>
              <a:t>SP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36335" y="1944611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47588" y="2104618"/>
            <a:ext cx="577621" cy="5410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95771" y="1984248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017133" y="2180970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65" dirty="0">
                <a:solidFill>
                  <a:srgbClr val="0000FF"/>
                </a:solidFill>
                <a:latin typeface="Arial"/>
                <a:cs typeface="Arial"/>
              </a:rPr>
              <a:t>LO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68648" y="2113915"/>
            <a:ext cx="2559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0" dirty="0">
                <a:solidFill>
                  <a:srgbClr val="FFFF00"/>
                </a:solidFill>
                <a:latin typeface="Arial"/>
                <a:cs typeface="Arial"/>
              </a:rPr>
              <a:t>SP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60819" y="1933943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4640" y="2001011"/>
            <a:ext cx="630974" cy="7543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20256" y="1973579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874891" y="2101341"/>
            <a:ext cx="17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8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365492" y="1964423"/>
            <a:ext cx="890028" cy="7985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511795" y="2145779"/>
            <a:ext cx="598931" cy="4876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24928" y="2004060"/>
            <a:ext cx="775716" cy="685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65846" y="2215388"/>
            <a:ext cx="2971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0" dirty="0">
                <a:solidFill>
                  <a:srgbClr val="0000FF"/>
                </a:solidFill>
                <a:latin typeface="Arial"/>
                <a:cs typeface="Arial"/>
              </a:rPr>
              <a:t>BS</a:t>
            </a:r>
            <a:r>
              <a:rPr sz="1400" b="1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162288" y="1949183"/>
            <a:ext cx="800100" cy="798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81159" y="2109190"/>
            <a:ext cx="562355" cy="54104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221723" y="1988820"/>
            <a:ext cx="685800" cy="685800"/>
          </a:xfrm>
          <a:custGeom>
            <a:avLst/>
            <a:gdLst/>
            <a:ahLst/>
            <a:cxnLst/>
            <a:rect l="l" t="t" r="r" b="b"/>
            <a:pathLst>
              <a:path w="685800" h="685800">
                <a:moveTo>
                  <a:pt x="342900" y="0"/>
                </a:moveTo>
                <a:lnTo>
                  <a:pt x="296375" y="3130"/>
                </a:lnTo>
                <a:lnTo>
                  <a:pt x="251751" y="12250"/>
                </a:lnTo>
                <a:lnTo>
                  <a:pt x="209436" y="26949"/>
                </a:lnTo>
                <a:lnTo>
                  <a:pt x="169841" y="46820"/>
                </a:lnTo>
                <a:lnTo>
                  <a:pt x="133373" y="71454"/>
                </a:lnTo>
                <a:lnTo>
                  <a:pt x="100441" y="100441"/>
                </a:lnTo>
                <a:lnTo>
                  <a:pt x="71454" y="133373"/>
                </a:lnTo>
                <a:lnTo>
                  <a:pt x="46820" y="169841"/>
                </a:lnTo>
                <a:lnTo>
                  <a:pt x="26949" y="209436"/>
                </a:lnTo>
                <a:lnTo>
                  <a:pt x="12250" y="251751"/>
                </a:lnTo>
                <a:lnTo>
                  <a:pt x="3130" y="296375"/>
                </a:lnTo>
                <a:lnTo>
                  <a:pt x="0" y="342900"/>
                </a:lnTo>
                <a:lnTo>
                  <a:pt x="3130" y="389424"/>
                </a:lnTo>
                <a:lnTo>
                  <a:pt x="12250" y="434048"/>
                </a:lnTo>
                <a:lnTo>
                  <a:pt x="26949" y="476363"/>
                </a:lnTo>
                <a:lnTo>
                  <a:pt x="46820" y="515958"/>
                </a:lnTo>
                <a:lnTo>
                  <a:pt x="71454" y="552426"/>
                </a:lnTo>
                <a:lnTo>
                  <a:pt x="100441" y="585358"/>
                </a:lnTo>
                <a:lnTo>
                  <a:pt x="133373" y="614345"/>
                </a:lnTo>
                <a:lnTo>
                  <a:pt x="169841" y="638979"/>
                </a:lnTo>
                <a:lnTo>
                  <a:pt x="209436" y="658850"/>
                </a:lnTo>
                <a:lnTo>
                  <a:pt x="251751" y="673549"/>
                </a:lnTo>
                <a:lnTo>
                  <a:pt x="296375" y="682669"/>
                </a:lnTo>
                <a:lnTo>
                  <a:pt x="342900" y="685800"/>
                </a:lnTo>
                <a:lnTo>
                  <a:pt x="389424" y="682669"/>
                </a:lnTo>
                <a:lnTo>
                  <a:pt x="434048" y="673549"/>
                </a:lnTo>
                <a:lnTo>
                  <a:pt x="476363" y="658850"/>
                </a:lnTo>
                <a:lnTo>
                  <a:pt x="515958" y="638979"/>
                </a:lnTo>
                <a:lnTo>
                  <a:pt x="552426" y="614345"/>
                </a:lnTo>
                <a:lnTo>
                  <a:pt x="585358" y="585358"/>
                </a:lnTo>
                <a:lnTo>
                  <a:pt x="614345" y="552426"/>
                </a:lnTo>
                <a:lnTo>
                  <a:pt x="638979" y="515958"/>
                </a:lnTo>
                <a:lnTo>
                  <a:pt x="658850" y="476363"/>
                </a:lnTo>
                <a:lnTo>
                  <a:pt x="673549" y="434048"/>
                </a:lnTo>
                <a:lnTo>
                  <a:pt x="682669" y="389424"/>
                </a:lnTo>
                <a:lnTo>
                  <a:pt x="685800" y="342900"/>
                </a:lnTo>
                <a:lnTo>
                  <a:pt x="682669" y="296375"/>
                </a:lnTo>
                <a:lnTo>
                  <a:pt x="673549" y="251751"/>
                </a:lnTo>
                <a:lnTo>
                  <a:pt x="658850" y="209436"/>
                </a:lnTo>
                <a:lnTo>
                  <a:pt x="638979" y="169841"/>
                </a:lnTo>
                <a:lnTo>
                  <a:pt x="614345" y="133373"/>
                </a:lnTo>
                <a:lnTo>
                  <a:pt x="585358" y="100441"/>
                </a:lnTo>
                <a:lnTo>
                  <a:pt x="552426" y="71454"/>
                </a:lnTo>
                <a:lnTo>
                  <a:pt x="515958" y="46820"/>
                </a:lnTo>
                <a:lnTo>
                  <a:pt x="476363" y="26949"/>
                </a:lnTo>
                <a:lnTo>
                  <a:pt x="434048" y="12250"/>
                </a:lnTo>
                <a:lnTo>
                  <a:pt x="389424" y="3130"/>
                </a:lnTo>
                <a:lnTo>
                  <a:pt x="34290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451085" y="2185797"/>
            <a:ext cx="2298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70" dirty="0">
                <a:solidFill>
                  <a:srgbClr val="FFFFFF"/>
                </a:solidFill>
                <a:latin typeface="Arial"/>
                <a:cs typeface="Arial"/>
              </a:rPr>
              <a:t>PS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927091" y="3246132"/>
            <a:ext cx="5039868" cy="8214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96584" y="3392385"/>
            <a:ext cx="2497836" cy="5943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986528" y="3285744"/>
            <a:ext cx="4925568" cy="7086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986528" y="3475482"/>
            <a:ext cx="492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7795">
              <a:lnSpc>
                <a:spcPct val="100000"/>
              </a:lnSpc>
              <a:spcBef>
                <a:spcPts val="100"/>
              </a:spcBef>
            </a:pPr>
            <a:r>
              <a:rPr sz="1800" b="1" spc="-114" dirty="0">
                <a:solidFill>
                  <a:srgbClr val="FFFF00"/>
                </a:solidFill>
                <a:latin typeface="Arial"/>
                <a:cs typeface="Arial"/>
              </a:rPr>
              <a:t>Doradztwo</a:t>
            </a:r>
            <a:r>
              <a:rPr sz="1800" b="1" spc="-14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b="1" spc="-125" dirty="0">
                <a:solidFill>
                  <a:srgbClr val="FFFF00"/>
                </a:solidFill>
                <a:latin typeface="Arial"/>
                <a:cs typeface="Arial"/>
              </a:rPr>
              <a:t>zawodowe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606296" y="3221735"/>
            <a:ext cx="1272540" cy="84581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0304" y="3360420"/>
            <a:ext cx="1176528" cy="6172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65732" y="3261359"/>
            <a:ext cx="1158240" cy="7330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665732" y="3423665"/>
            <a:ext cx="1158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147955" indent="-84455">
              <a:lnSpc>
                <a:spcPct val="100000"/>
              </a:lnSpc>
              <a:spcBef>
                <a:spcPts val="100"/>
              </a:spcBef>
            </a:pPr>
            <a:r>
              <a:rPr sz="1200" b="1" spc="-135" dirty="0">
                <a:solidFill>
                  <a:srgbClr val="FFFF00"/>
                </a:solidFill>
                <a:latin typeface="Arial"/>
                <a:cs typeface="Arial"/>
              </a:rPr>
              <a:t>P</a:t>
            </a:r>
            <a:r>
              <a:rPr sz="1200" b="1" spc="-8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200" b="1" spc="-7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80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200" b="1" spc="-45" dirty="0">
                <a:solidFill>
                  <a:srgbClr val="FFFF00"/>
                </a:solidFill>
                <a:latin typeface="Arial"/>
                <a:cs typeface="Arial"/>
              </a:rPr>
              <a:t>r</a:t>
            </a:r>
            <a:r>
              <a:rPr sz="1200" b="1" spc="-40" dirty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200" b="1" spc="-70" dirty="0">
                <a:solidFill>
                  <a:srgbClr val="FFFF00"/>
                </a:solidFill>
                <a:latin typeface="Arial"/>
                <a:cs typeface="Arial"/>
              </a:rPr>
              <a:t>e</a:t>
            </a:r>
            <a:r>
              <a:rPr sz="1200" b="1" spc="-100" dirty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200" b="1" spc="5" dirty="0">
                <a:solidFill>
                  <a:srgbClr val="FFFF00"/>
                </a:solidFill>
                <a:latin typeface="Arial"/>
                <a:cs typeface="Arial"/>
              </a:rPr>
              <a:t>t</a:t>
            </a:r>
            <a:r>
              <a:rPr sz="1200" b="1" spc="-8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200" b="1" spc="-135" dirty="0">
                <a:solidFill>
                  <a:srgbClr val="FFFF00"/>
                </a:solidFill>
                <a:latin typeface="Arial"/>
                <a:cs typeface="Arial"/>
              </a:rPr>
              <a:t>c</a:t>
            </a:r>
            <a:r>
              <a:rPr sz="1200" b="1" spc="-60" dirty="0">
                <a:solidFill>
                  <a:srgbClr val="FFFF00"/>
                </a:solidFill>
                <a:latin typeface="Arial"/>
                <a:cs typeface="Arial"/>
              </a:rPr>
              <a:t>j</a:t>
            </a:r>
            <a:r>
              <a:rPr sz="1200" b="1" spc="-50" dirty="0">
                <a:solidFill>
                  <a:srgbClr val="FFFF00"/>
                </a:solidFill>
                <a:latin typeface="Arial"/>
                <a:cs typeface="Arial"/>
              </a:rPr>
              <a:t>a  </a:t>
            </a:r>
            <a:r>
              <a:rPr sz="1200" b="1" spc="-85" dirty="0">
                <a:solidFill>
                  <a:srgbClr val="FFFF00"/>
                </a:solidFill>
                <a:latin typeface="Arial"/>
                <a:cs typeface="Arial"/>
              </a:rPr>
              <a:t>zawodowa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23032" y="3221735"/>
            <a:ext cx="1911095" cy="84581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47644" y="3282708"/>
            <a:ext cx="1295400" cy="78484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2467" y="3261359"/>
            <a:ext cx="1796795" cy="73304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982467" y="3359658"/>
            <a:ext cx="17970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46405" marR="439420" indent="1524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FFFFFF"/>
                </a:solidFill>
                <a:latin typeface="Arial"/>
                <a:cs typeface="Arial"/>
              </a:rPr>
              <a:t>Orientacja  </a:t>
            </a:r>
            <a:r>
              <a:rPr sz="1600" b="1" spc="-19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600" b="1" spc="-114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13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600" b="1" spc="-12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600" b="1" spc="-10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51073" y="2829814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1-3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027421" y="2837815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7-8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8290559" y="1952231"/>
            <a:ext cx="891540" cy="7985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432292" y="2135111"/>
            <a:ext cx="606564" cy="48769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349995" y="1991867"/>
            <a:ext cx="777239" cy="6858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8586978" y="2204085"/>
            <a:ext cx="3048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25" dirty="0">
                <a:solidFill>
                  <a:srgbClr val="0000FF"/>
                </a:solidFill>
                <a:latin typeface="Arial"/>
                <a:cs typeface="Arial"/>
              </a:rPr>
              <a:t>B</a:t>
            </a:r>
            <a:r>
              <a:rPr sz="1400" b="1" spc="-204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400" b="1" spc="-9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074921" y="2803016"/>
            <a:ext cx="59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Arial"/>
                <a:cs typeface="Arial"/>
              </a:rPr>
              <a:t>4-6</a:t>
            </a:r>
            <a:r>
              <a:rPr sz="1800" spc="-160" dirty="0">
                <a:latin typeface="Arial"/>
                <a:cs typeface="Arial"/>
              </a:rPr>
              <a:t> </a:t>
            </a:r>
            <a:r>
              <a:rPr sz="1800" spc="-45" dirty="0">
                <a:latin typeface="Arial"/>
                <a:cs typeface="Arial"/>
              </a:rPr>
              <a:t>kl.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557015" y="2511044"/>
            <a:ext cx="125730" cy="300990"/>
          </a:xfrm>
          <a:custGeom>
            <a:avLst/>
            <a:gdLst/>
            <a:ahLst/>
            <a:cxnLst/>
            <a:rect l="l" t="t" r="r" b="b"/>
            <a:pathLst>
              <a:path w="125729" h="300989">
                <a:moveTo>
                  <a:pt x="9017" y="195325"/>
                </a:moveTo>
                <a:lnTo>
                  <a:pt x="5587" y="196087"/>
                </a:lnTo>
                <a:lnTo>
                  <a:pt x="2159" y="196722"/>
                </a:lnTo>
                <a:lnTo>
                  <a:pt x="0" y="200151"/>
                </a:lnTo>
                <a:lnTo>
                  <a:pt x="762" y="203580"/>
                </a:lnTo>
                <a:lnTo>
                  <a:pt x="21336" y="300481"/>
                </a:lnTo>
                <a:lnTo>
                  <a:pt x="32525" y="290575"/>
                </a:lnTo>
                <a:lnTo>
                  <a:pt x="31242" y="290575"/>
                </a:lnTo>
                <a:lnTo>
                  <a:pt x="19304" y="286511"/>
                </a:lnTo>
                <a:lnTo>
                  <a:pt x="26609" y="264359"/>
                </a:lnTo>
                <a:lnTo>
                  <a:pt x="13081" y="200913"/>
                </a:lnTo>
                <a:lnTo>
                  <a:pt x="12446" y="197484"/>
                </a:lnTo>
                <a:lnTo>
                  <a:pt x="9017" y="195325"/>
                </a:lnTo>
                <a:close/>
              </a:path>
              <a:path w="125729" h="300989">
                <a:moveTo>
                  <a:pt x="26609" y="264359"/>
                </a:moveTo>
                <a:lnTo>
                  <a:pt x="19304" y="286511"/>
                </a:lnTo>
                <a:lnTo>
                  <a:pt x="31242" y="290575"/>
                </a:lnTo>
                <a:lnTo>
                  <a:pt x="32330" y="287273"/>
                </a:lnTo>
                <a:lnTo>
                  <a:pt x="31496" y="287273"/>
                </a:lnTo>
                <a:lnTo>
                  <a:pt x="21082" y="283844"/>
                </a:lnTo>
                <a:lnTo>
                  <a:pt x="29225" y="276625"/>
                </a:lnTo>
                <a:lnTo>
                  <a:pt x="26609" y="264359"/>
                </a:lnTo>
                <a:close/>
              </a:path>
              <a:path w="125729" h="300989">
                <a:moveTo>
                  <a:pt x="89788" y="223011"/>
                </a:moveTo>
                <a:lnTo>
                  <a:pt x="87122" y="225297"/>
                </a:lnTo>
                <a:lnTo>
                  <a:pt x="38576" y="268335"/>
                </a:lnTo>
                <a:lnTo>
                  <a:pt x="31242" y="290575"/>
                </a:lnTo>
                <a:lnTo>
                  <a:pt x="32525" y="290575"/>
                </a:lnTo>
                <a:lnTo>
                  <a:pt x="95504" y="234822"/>
                </a:lnTo>
                <a:lnTo>
                  <a:pt x="98171" y="232536"/>
                </a:lnTo>
                <a:lnTo>
                  <a:pt x="98425" y="228472"/>
                </a:lnTo>
                <a:lnTo>
                  <a:pt x="93725" y="223265"/>
                </a:lnTo>
                <a:lnTo>
                  <a:pt x="89788" y="223011"/>
                </a:lnTo>
                <a:close/>
              </a:path>
              <a:path w="125729" h="300989">
                <a:moveTo>
                  <a:pt x="29225" y="276625"/>
                </a:moveTo>
                <a:lnTo>
                  <a:pt x="21082" y="283844"/>
                </a:lnTo>
                <a:lnTo>
                  <a:pt x="31496" y="287273"/>
                </a:lnTo>
                <a:lnTo>
                  <a:pt x="29225" y="276625"/>
                </a:lnTo>
                <a:close/>
              </a:path>
              <a:path w="125729" h="300989">
                <a:moveTo>
                  <a:pt x="38576" y="268335"/>
                </a:moveTo>
                <a:lnTo>
                  <a:pt x="29225" y="276625"/>
                </a:lnTo>
                <a:lnTo>
                  <a:pt x="31496" y="287273"/>
                </a:lnTo>
                <a:lnTo>
                  <a:pt x="32330" y="287273"/>
                </a:lnTo>
                <a:lnTo>
                  <a:pt x="38576" y="268335"/>
                </a:lnTo>
                <a:close/>
              </a:path>
              <a:path w="125729" h="300989">
                <a:moveTo>
                  <a:pt x="113792" y="0"/>
                </a:moveTo>
                <a:lnTo>
                  <a:pt x="26609" y="264359"/>
                </a:lnTo>
                <a:lnTo>
                  <a:pt x="29225" y="276625"/>
                </a:lnTo>
                <a:lnTo>
                  <a:pt x="38576" y="268335"/>
                </a:lnTo>
                <a:lnTo>
                  <a:pt x="125730" y="4063"/>
                </a:lnTo>
                <a:lnTo>
                  <a:pt x="1137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123435" y="2426842"/>
            <a:ext cx="278130" cy="358140"/>
          </a:xfrm>
          <a:custGeom>
            <a:avLst/>
            <a:gdLst/>
            <a:ahLst/>
            <a:cxnLst/>
            <a:rect l="l" t="t" r="r" b="b"/>
            <a:pathLst>
              <a:path w="278129" h="358139">
                <a:moveTo>
                  <a:pt x="187833" y="307594"/>
                </a:moveTo>
                <a:lnTo>
                  <a:pt x="184150" y="309118"/>
                </a:lnTo>
                <a:lnTo>
                  <a:pt x="182879" y="312420"/>
                </a:lnTo>
                <a:lnTo>
                  <a:pt x="181483" y="315722"/>
                </a:lnTo>
                <a:lnTo>
                  <a:pt x="183134" y="319405"/>
                </a:lnTo>
                <a:lnTo>
                  <a:pt x="278129" y="358013"/>
                </a:lnTo>
                <a:lnTo>
                  <a:pt x="277342" y="351917"/>
                </a:lnTo>
                <a:lnTo>
                  <a:pt x="265429" y="351917"/>
                </a:lnTo>
                <a:lnTo>
                  <a:pt x="251049" y="333276"/>
                </a:lnTo>
                <a:lnTo>
                  <a:pt x="191135" y="308864"/>
                </a:lnTo>
                <a:lnTo>
                  <a:pt x="187833" y="307594"/>
                </a:lnTo>
                <a:close/>
              </a:path>
              <a:path w="278129" h="358139">
                <a:moveTo>
                  <a:pt x="251049" y="333276"/>
                </a:moveTo>
                <a:lnTo>
                  <a:pt x="265429" y="351917"/>
                </a:lnTo>
                <a:lnTo>
                  <a:pt x="269377" y="348869"/>
                </a:lnTo>
                <a:lnTo>
                  <a:pt x="264160" y="348869"/>
                </a:lnTo>
                <a:lnTo>
                  <a:pt x="262762" y="338049"/>
                </a:lnTo>
                <a:lnTo>
                  <a:pt x="251049" y="333276"/>
                </a:lnTo>
                <a:close/>
              </a:path>
              <a:path w="278129" h="358139">
                <a:moveTo>
                  <a:pt x="261747" y="253746"/>
                </a:moveTo>
                <a:lnTo>
                  <a:pt x="258317" y="254254"/>
                </a:lnTo>
                <a:lnTo>
                  <a:pt x="254762" y="254635"/>
                </a:lnTo>
                <a:lnTo>
                  <a:pt x="252349" y="257810"/>
                </a:lnTo>
                <a:lnTo>
                  <a:pt x="252856" y="261366"/>
                </a:lnTo>
                <a:lnTo>
                  <a:pt x="261155" y="325609"/>
                </a:lnTo>
                <a:lnTo>
                  <a:pt x="275463" y="344170"/>
                </a:lnTo>
                <a:lnTo>
                  <a:pt x="265429" y="351917"/>
                </a:lnTo>
                <a:lnTo>
                  <a:pt x="277342" y="351917"/>
                </a:lnTo>
                <a:lnTo>
                  <a:pt x="265429" y="259715"/>
                </a:lnTo>
                <a:lnTo>
                  <a:pt x="264922" y="256159"/>
                </a:lnTo>
                <a:lnTo>
                  <a:pt x="261747" y="253746"/>
                </a:lnTo>
                <a:close/>
              </a:path>
              <a:path w="278129" h="358139">
                <a:moveTo>
                  <a:pt x="262762" y="338049"/>
                </a:moveTo>
                <a:lnTo>
                  <a:pt x="264160" y="348869"/>
                </a:lnTo>
                <a:lnTo>
                  <a:pt x="272796" y="342138"/>
                </a:lnTo>
                <a:lnTo>
                  <a:pt x="262762" y="338049"/>
                </a:lnTo>
                <a:close/>
              </a:path>
              <a:path w="278129" h="358139">
                <a:moveTo>
                  <a:pt x="261155" y="325609"/>
                </a:moveTo>
                <a:lnTo>
                  <a:pt x="262762" y="338049"/>
                </a:lnTo>
                <a:lnTo>
                  <a:pt x="272796" y="342138"/>
                </a:lnTo>
                <a:lnTo>
                  <a:pt x="264160" y="348869"/>
                </a:lnTo>
                <a:lnTo>
                  <a:pt x="269377" y="348869"/>
                </a:lnTo>
                <a:lnTo>
                  <a:pt x="275463" y="344170"/>
                </a:lnTo>
                <a:lnTo>
                  <a:pt x="261155" y="325609"/>
                </a:lnTo>
                <a:close/>
              </a:path>
              <a:path w="278129" h="358139">
                <a:moveTo>
                  <a:pt x="10160" y="0"/>
                </a:moveTo>
                <a:lnTo>
                  <a:pt x="0" y="7874"/>
                </a:lnTo>
                <a:lnTo>
                  <a:pt x="251049" y="333276"/>
                </a:lnTo>
                <a:lnTo>
                  <a:pt x="262762" y="338049"/>
                </a:lnTo>
                <a:lnTo>
                  <a:pt x="261155" y="325609"/>
                </a:lnTo>
                <a:lnTo>
                  <a:pt x="101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53802" y="6305803"/>
            <a:ext cx="102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60" dirty="0">
                <a:solidFill>
                  <a:srgbClr val="888888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60" dirty="0">
                <a:solidFill>
                  <a:srgbClr val="888888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84426" y="739901"/>
            <a:ext cx="5979795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795" y="0"/>
                </a:lnTo>
              </a:path>
            </a:pathLst>
          </a:custGeom>
          <a:ln w="28956">
            <a:solidFill>
              <a:srgbClr val="24AAE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16576" y="3123438"/>
            <a:ext cx="384162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i="1" spc="-245" dirty="0">
                <a:solidFill>
                  <a:srgbClr val="006FC0"/>
                </a:solidFill>
                <a:latin typeface="Trebuchet MS"/>
                <a:cs typeface="Trebuchet MS"/>
              </a:rPr>
              <a:t>Dziękuję </a:t>
            </a:r>
            <a:r>
              <a:rPr sz="3200" i="1" spc="-210">
                <a:solidFill>
                  <a:srgbClr val="006FC0"/>
                </a:solidFill>
                <a:latin typeface="Trebuchet MS"/>
                <a:cs typeface="Trebuchet MS"/>
              </a:rPr>
              <a:t>za</a:t>
            </a:r>
            <a:r>
              <a:rPr sz="3200" i="1" spc="-395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3200" i="1" spc="-140" smtClean="0">
                <a:solidFill>
                  <a:srgbClr val="006FC0"/>
                </a:solidFill>
                <a:latin typeface="Trebuchet MS"/>
                <a:cs typeface="Trebuchet MS"/>
              </a:rPr>
              <a:t>uwagę</a:t>
            </a:r>
            <a:r>
              <a:rPr lang="pl-PL" sz="3200" i="1" spc="-140" dirty="0" smtClean="0">
                <a:solidFill>
                  <a:srgbClr val="006FC0"/>
                </a:solidFill>
                <a:latin typeface="Trebuchet MS"/>
                <a:cs typeface="Trebuchet MS"/>
              </a:rPr>
              <a:t> Jolanta </a:t>
            </a:r>
            <a:r>
              <a:rPr lang="pl-PL" sz="3200" i="1" spc="-140" dirty="0" err="1" smtClean="0">
                <a:solidFill>
                  <a:srgbClr val="006FC0"/>
                </a:solidFill>
                <a:latin typeface="Trebuchet MS"/>
                <a:cs typeface="Trebuchet MS"/>
              </a:rPr>
              <a:t>Kruś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4394" y="143967"/>
            <a:ext cx="823340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l-PL" sz="4000" spc="-509" dirty="0" smtClean="0"/>
              <a:t/>
            </a:r>
            <a:br>
              <a:rPr lang="pl-PL" sz="4000" spc="-509" dirty="0" smtClean="0"/>
            </a:br>
            <a:r>
              <a:rPr sz="4000" spc="-509" smtClean="0"/>
              <a:t>Nowa </a:t>
            </a:r>
            <a:r>
              <a:rPr sz="4000" spc="-445" smtClean="0"/>
              <a:t>struktura </a:t>
            </a:r>
            <a:r>
              <a:rPr sz="4000" spc="-480" smtClean="0"/>
              <a:t>szkolnictwa</a:t>
            </a:r>
            <a:r>
              <a:rPr sz="4000" spc="-405" smtClean="0"/>
              <a:t> </a:t>
            </a:r>
            <a:r>
              <a:rPr sz="4000" spc="-535" smtClean="0"/>
              <a:t>zawodowego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95400" y="1752600"/>
            <a:ext cx="9601200" cy="3926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u="heavy" spc="-55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endParaRPr lang="pl-PL" sz="2200" u="heavy" spc="-555" dirty="0" smtClean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Times New Roman"/>
              <a:cs typeface="Times New Roman"/>
            </a:endParaRPr>
          </a:p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2200" b="1" u="heavy" spc="-20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Od </a:t>
            </a:r>
            <a:r>
              <a:rPr sz="2200" b="1" u="heavy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1 </a:t>
            </a:r>
            <a:r>
              <a:rPr sz="2200" b="1" u="heavy" spc="-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września </a:t>
            </a:r>
            <a:r>
              <a:rPr sz="2200" b="1" u="heavy" spc="-1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2017 </a:t>
            </a:r>
            <a:r>
              <a:rPr sz="22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r.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114" dirty="0">
                <a:latin typeface="Arial"/>
                <a:cs typeface="Arial"/>
              </a:rPr>
              <a:t>systemie </a:t>
            </a:r>
            <a:r>
              <a:rPr sz="2200" spc="-75" dirty="0">
                <a:latin typeface="Arial"/>
                <a:cs typeface="Arial"/>
              </a:rPr>
              <a:t>oświaty </a:t>
            </a:r>
            <a:r>
              <a:rPr sz="2200" spc="-110" dirty="0">
                <a:latin typeface="Arial"/>
                <a:cs typeface="Arial"/>
              </a:rPr>
              <a:t>kształcenie </a:t>
            </a:r>
            <a:r>
              <a:rPr sz="2200" spc="-20" dirty="0">
                <a:latin typeface="Arial"/>
                <a:cs typeface="Arial"/>
              </a:rPr>
              <a:t>w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35" dirty="0">
                <a:latin typeface="Arial"/>
                <a:cs typeface="Arial"/>
              </a:rPr>
              <a:t>zawodach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245"/>
              </a:lnSpc>
            </a:pPr>
            <a:r>
              <a:rPr sz="2200" spc="-95" dirty="0">
                <a:latin typeface="Arial"/>
                <a:cs typeface="Arial"/>
              </a:rPr>
              <a:t>prowadzić </a:t>
            </a:r>
            <a:r>
              <a:rPr sz="2200" spc="-114" dirty="0">
                <a:latin typeface="Arial"/>
                <a:cs typeface="Arial"/>
              </a:rPr>
              <a:t>będą </a:t>
            </a:r>
            <a:r>
              <a:rPr sz="2200" spc="-105" dirty="0">
                <a:latin typeface="Arial"/>
                <a:cs typeface="Arial"/>
              </a:rPr>
              <a:t>następujące </a:t>
            </a:r>
            <a:r>
              <a:rPr sz="2200" spc="-135" dirty="0">
                <a:latin typeface="Arial"/>
                <a:cs typeface="Arial"/>
              </a:rPr>
              <a:t>szkoły </a:t>
            </a:r>
            <a:r>
              <a:rPr sz="2200" spc="-114" dirty="0">
                <a:latin typeface="Arial"/>
                <a:cs typeface="Arial"/>
              </a:rPr>
              <a:t>prowadzące </a:t>
            </a:r>
            <a:r>
              <a:rPr sz="2200" spc="-105" dirty="0">
                <a:latin typeface="Arial"/>
                <a:cs typeface="Arial"/>
              </a:rPr>
              <a:t>kształcenie</a:t>
            </a:r>
            <a:r>
              <a:rPr sz="2200" spc="-55" dirty="0">
                <a:latin typeface="Arial"/>
                <a:cs typeface="Arial"/>
              </a:rPr>
              <a:t> </a:t>
            </a:r>
            <a:r>
              <a:rPr sz="2200" spc="-105" dirty="0">
                <a:latin typeface="Arial"/>
                <a:cs typeface="Arial"/>
              </a:rPr>
              <a:t>zawodowe: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b="1" spc="-90" dirty="0">
                <a:latin typeface="Arial"/>
                <a:cs typeface="Arial"/>
              </a:rPr>
              <a:t>4-letnie </a:t>
            </a:r>
            <a:r>
              <a:rPr sz="2200" b="1" spc="-155" dirty="0">
                <a:latin typeface="Arial"/>
                <a:cs typeface="Arial"/>
              </a:rPr>
              <a:t>technikum </a:t>
            </a:r>
            <a:r>
              <a:rPr sz="2200" b="1" spc="-130" dirty="0">
                <a:latin typeface="Arial"/>
                <a:cs typeface="Arial"/>
              </a:rPr>
              <a:t>dla</a:t>
            </a:r>
            <a:r>
              <a:rPr sz="2200" b="1" spc="-100" dirty="0">
                <a:latin typeface="Arial"/>
                <a:cs typeface="Arial"/>
              </a:rPr>
              <a:t> </a:t>
            </a:r>
            <a:r>
              <a:rPr sz="2200" b="1" spc="-165" dirty="0">
                <a:latin typeface="Arial"/>
                <a:cs typeface="Arial"/>
              </a:rPr>
              <a:t>młodzieży,</a:t>
            </a:r>
            <a:endParaRPr sz="2200">
              <a:latin typeface="Arial"/>
              <a:cs typeface="Arial"/>
            </a:endParaRPr>
          </a:p>
          <a:p>
            <a:pPr marL="241300" marR="89852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b="1" spc="-95" dirty="0">
                <a:latin typeface="Arial"/>
                <a:cs typeface="Arial"/>
              </a:rPr>
              <a:t>3-letnia </a:t>
            </a:r>
            <a:r>
              <a:rPr sz="2200" b="1" spc="-165" dirty="0">
                <a:latin typeface="Arial"/>
                <a:cs typeface="Arial"/>
              </a:rPr>
              <a:t>branżowa </a:t>
            </a:r>
            <a:r>
              <a:rPr sz="2200" b="1" spc="-195" dirty="0">
                <a:latin typeface="Arial"/>
                <a:cs typeface="Arial"/>
              </a:rPr>
              <a:t>szkoła </a:t>
            </a:r>
            <a:r>
              <a:rPr sz="2200" b="1" spc="-30" dirty="0">
                <a:latin typeface="Arial"/>
                <a:cs typeface="Arial"/>
              </a:rPr>
              <a:t>I </a:t>
            </a:r>
            <a:r>
              <a:rPr sz="2200" b="1" spc="-160" dirty="0">
                <a:latin typeface="Arial"/>
                <a:cs typeface="Arial"/>
              </a:rPr>
              <a:t>stopnia </a:t>
            </a:r>
            <a:r>
              <a:rPr sz="2200" b="1" spc="-130" dirty="0">
                <a:latin typeface="Arial"/>
                <a:cs typeface="Arial"/>
              </a:rPr>
              <a:t>dla </a:t>
            </a:r>
            <a:r>
              <a:rPr sz="2200" b="1" spc="-160" dirty="0">
                <a:latin typeface="Arial"/>
                <a:cs typeface="Arial"/>
              </a:rPr>
              <a:t>młodzieży </a:t>
            </a:r>
            <a:r>
              <a:rPr sz="2200" b="1" spc="-65" dirty="0">
                <a:latin typeface="Arial"/>
                <a:cs typeface="Arial"/>
              </a:rPr>
              <a:t>(w </a:t>
            </a:r>
            <a:r>
              <a:rPr sz="2200" b="1" spc="-170" dirty="0">
                <a:latin typeface="Arial"/>
                <a:cs typeface="Arial"/>
              </a:rPr>
              <a:t>miejsce  </a:t>
            </a:r>
            <a:r>
              <a:rPr sz="2200" b="1" spc="-180" dirty="0">
                <a:latin typeface="Arial"/>
                <a:cs typeface="Arial"/>
              </a:rPr>
              <a:t>dotychczasowej </a:t>
            </a:r>
            <a:r>
              <a:rPr sz="2200" b="1" spc="-190" dirty="0">
                <a:latin typeface="Arial"/>
                <a:cs typeface="Arial"/>
              </a:rPr>
              <a:t>zasadniczej </a:t>
            </a:r>
            <a:r>
              <a:rPr sz="2200" b="1" spc="-204" dirty="0">
                <a:latin typeface="Arial"/>
                <a:cs typeface="Arial"/>
              </a:rPr>
              <a:t>szkoły</a:t>
            </a:r>
            <a:r>
              <a:rPr sz="2200" b="1" spc="60" dirty="0">
                <a:latin typeface="Arial"/>
                <a:cs typeface="Arial"/>
              </a:rPr>
              <a:t> </a:t>
            </a:r>
            <a:r>
              <a:rPr sz="2200" b="1" spc="-130" dirty="0">
                <a:latin typeface="Arial"/>
                <a:cs typeface="Arial"/>
              </a:rPr>
              <a:t>zawodowej),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Font typeface="Arial"/>
              <a:buChar char="•"/>
              <a:tabLst>
                <a:tab pos="305435" algn="l"/>
                <a:tab pos="306070" algn="l"/>
              </a:tabLst>
            </a:pPr>
            <a:r>
              <a:rPr sz="2200" b="1" spc="-195" dirty="0">
                <a:latin typeface="Arial"/>
                <a:cs typeface="Arial"/>
              </a:rPr>
              <a:t>szkoła</a:t>
            </a:r>
            <a:r>
              <a:rPr sz="2200" b="1" spc="-130" dirty="0">
                <a:latin typeface="Arial"/>
                <a:cs typeface="Arial"/>
              </a:rPr>
              <a:t> </a:t>
            </a:r>
            <a:r>
              <a:rPr sz="2200" b="1" spc="-135" dirty="0">
                <a:latin typeface="Arial"/>
                <a:cs typeface="Arial"/>
              </a:rPr>
              <a:t>policealna.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424815">
              <a:lnSpc>
                <a:spcPct val="70000"/>
              </a:lnSpc>
            </a:pPr>
            <a:r>
              <a:rPr sz="2200" spc="-170" dirty="0">
                <a:latin typeface="Arial"/>
                <a:cs typeface="Arial"/>
              </a:rPr>
              <a:t>Od </a:t>
            </a:r>
            <a:r>
              <a:rPr sz="2200" spc="-114" dirty="0">
                <a:latin typeface="Arial"/>
                <a:cs typeface="Arial"/>
              </a:rPr>
              <a:t>1 </a:t>
            </a:r>
            <a:r>
              <a:rPr sz="2200" spc="-110" dirty="0">
                <a:latin typeface="Arial"/>
                <a:cs typeface="Arial"/>
              </a:rPr>
              <a:t>września 2019 </a:t>
            </a:r>
            <a:r>
              <a:rPr sz="2200" spc="-120" dirty="0">
                <a:latin typeface="Arial"/>
                <a:cs typeface="Arial"/>
              </a:rPr>
              <a:t>r. </a:t>
            </a:r>
            <a:r>
              <a:rPr sz="2200" spc="-110" dirty="0">
                <a:latin typeface="Arial"/>
                <a:cs typeface="Arial"/>
              </a:rPr>
              <a:t>rozpocznie kształcenie </a:t>
            </a:r>
            <a:r>
              <a:rPr sz="2200" spc="-45" dirty="0">
                <a:latin typeface="Arial"/>
                <a:cs typeface="Arial"/>
              </a:rPr>
              <a:t>5-letnie </a:t>
            </a:r>
            <a:r>
              <a:rPr sz="2200" spc="-75" dirty="0">
                <a:latin typeface="Arial"/>
                <a:cs typeface="Arial"/>
              </a:rPr>
              <a:t>technikum </a:t>
            </a:r>
            <a:r>
              <a:rPr sz="2200" spc="-85" dirty="0">
                <a:latin typeface="Arial"/>
                <a:cs typeface="Arial"/>
              </a:rPr>
              <a:t>dla  </a:t>
            </a:r>
            <a:r>
              <a:rPr sz="2200" spc="-105" dirty="0">
                <a:latin typeface="Arial"/>
                <a:cs typeface="Arial"/>
              </a:rPr>
              <a:t>młodzieży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554355">
              <a:lnSpc>
                <a:spcPct val="70000"/>
              </a:lnSpc>
              <a:spcBef>
                <a:spcPts val="1325"/>
              </a:spcBef>
            </a:pPr>
            <a:r>
              <a:rPr sz="2200" spc="-170" dirty="0">
                <a:latin typeface="Arial"/>
                <a:cs typeface="Arial"/>
              </a:rPr>
              <a:t>Od </a:t>
            </a:r>
            <a:r>
              <a:rPr sz="2200" spc="-114" dirty="0">
                <a:latin typeface="Arial"/>
                <a:cs typeface="Arial"/>
              </a:rPr>
              <a:t>1 </a:t>
            </a:r>
            <a:r>
              <a:rPr sz="2200" spc="-110" dirty="0">
                <a:latin typeface="Arial"/>
                <a:cs typeface="Arial"/>
              </a:rPr>
              <a:t>września 2020 </a:t>
            </a:r>
            <a:r>
              <a:rPr sz="2200" spc="-120" dirty="0">
                <a:latin typeface="Arial"/>
                <a:cs typeface="Arial"/>
              </a:rPr>
              <a:t>r. </a:t>
            </a:r>
            <a:r>
              <a:rPr sz="2200" spc="-110" dirty="0">
                <a:latin typeface="Arial"/>
                <a:cs typeface="Arial"/>
              </a:rPr>
              <a:t>rozpocznie </a:t>
            </a:r>
            <a:r>
              <a:rPr sz="2200" spc="-105" dirty="0">
                <a:latin typeface="Arial"/>
                <a:cs typeface="Arial"/>
              </a:rPr>
              <a:t>działalność </a:t>
            </a:r>
            <a:r>
              <a:rPr sz="2200" spc="-114" dirty="0">
                <a:latin typeface="Arial"/>
                <a:cs typeface="Arial"/>
              </a:rPr>
              <a:t>branżowa </a:t>
            </a:r>
            <a:r>
              <a:rPr sz="2200" spc="-145" dirty="0">
                <a:latin typeface="Arial"/>
                <a:cs typeface="Arial"/>
              </a:rPr>
              <a:t>szkoła </a:t>
            </a:r>
            <a:r>
              <a:rPr sz="2200" spc="-60" dirty="0">
                <a:latin typeface="Arial"/>
                <a:cs typeface="Arial"/>
              </a:rPr>
              <a:t>II  </a:t>
            </a:r>
            <a:r>
              <a:rPr sz="2200" spc="-80" dirty="0">
                <a:latin typeface="Arial"/>
                <a:cs typeface="Arial"/>
              </a:rPr>
              <a:t>stopnia, </a:t>
            </a:r>
            <a:r>
              <a:rPr sz="2200" spc="-150" dirty="0">
                <a:latin typeface="Arial"/>
                <a:cs typeface="Arial"/>
              </a:rPr>
              <a:t>przeznaczona </a:t>
            </a:r>
            <a:r>
              <a:rPr sz="2200" spc="-80" dirty="0">
                <a:latin typeface="Arial"/>
                <a:cs typeface="Arial"/>
              </a:rPr>
              <a:t>dla </a:t>
            </a:r>
            <a:r>
              <a:rPr sz="2200" spc="-75" dirty="0">
                <a:latin typeface="Arial"/>
                <a:cs typeface="Arial"/>
              </a:rPr>
              <a:t>absolwentów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35" dirty="0">
                <a:latin typeface="Arial"/>
                <a:cs typeface="Arial"/>
              </a:rPr>
              <a:t>szkoły </a:t>
            </a:r>
            <a:r>
              <a:rPr sz="2200" spc="-60" dirty="0">
                <a:latin typeface="Arial"/>
                <a:cs typeface="Arial"/>
              </a:rPr>
              <a:t>I</a:t>
            </a:r>
            <a:r>
              <a:rPr sz="2200" spc="-80" dirty="0">
                <a:latin typeface="Arial"/>
                <a:cs typeface="Arial"/>
              </a:rPr>
              <a:t> stopnia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194" y="153670"/>
            <a:ext cx="172593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pc="-570" dirty="0" smtClean="0">
                <a:solidFill>
                  <a:srgbClr val="FF0000"/>
                </a:solidFill>
              </a:rPr>
              <a:t/>
            </a:r>
            <a:br>
              <a:rPr lang="pl-PL" spc="-570" dirty="0" smtClean="0">
                <a:solidFill>
                  <a:srgbClr val="FF0000"/>
                </a:solidFill>
              </a:rPr>
            </a:br>
            <a:r>
              <a:rPr spc="-570" smtClean="0">
                <a:solidFill>
                  <a:srgbClr val="FF0000"/>
                </a:solidFill>
              </a:rPr>
              <a:t>Uwaga</a:t>
            </a:r>
            <a:r>
              <a:rPr spc="-57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599" y="1752601"/>
            <a:ext cx="8077201" cy="3741409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</a:pPr>
            <a:r>
              <a:rPr sz="2600" spc="-140" dirty="0">
                <a:latin typeface="Arial"/>
                <a:cs typeface="Arial"/>
              </a:rPr>
              <a:t>W </a:t>
            </a:r>
            <a:r>
              <a:rPr sz="2600" spc="-80" dirty="0">
                <a:latin typeface="Arial"/>
                <a:cs typeface="Arial"/>
              </a:rPr>
              <a:t>roku </a:t>
            </a:r>
            <a:r>
              <a:rPr sz="2600" spc="-150" dirty="0">
                <a:latin typeface="Arial"/>
                <a:cs typeface="Arial"/>
              </a:rPr>
              <a:t>szkolnym </a:t>
            </a:r>
            <a:r>
              <a:rPr sz="2600" spc="-85" dirty="0">
                <a:latin typeface="Arial"/>
                <a:cs typeface="Arial"/>
              </a:rPr>
              <a:t>2019/2020 </a:t>
            </a:r>
            <a:r>
              <a:rPr sz="2600" spc="-75" dirty="0">
                <a:latin typeface="Arial"/>
                <a:cs typeface="Arial"/>
              </a:rPr>
              <a:t>równolegle </a:t>
            </a:r>
            <a:r>
              <a:rPr sz="2600" spc="-110" dirty="0">
                <a:latin typeface="Arial"/>
                <a:cs typeface="Arial"/>
              </a:rPr>
              <a:t>realizowane</a:t>
            </a:r>
            <a:r>
              <a:rPr sz="2600" spc="-409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będzie  </a:t>
            </a:r>
            <a:r>
              <a:rPr sz="2600" spc="-120" dirty="0">
                <a:latin typeface="Arial"/>
                <a:cs typeface="Arial"/>
              </a:rPr>
              <a:t>kształcenie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dla: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buChar char="•"/>
              <a:tabLst>
                <a:tab pos="241300" algn="l"/>
              </a:tabLst>
            </a:pPr>
            <a:r>
              <a:rPr sz="2600" spc="-85" dirty="0">
                <a:latin typeface="Arial"/>
                <a:cs typeface="Arial"/>
              </a:rPr>
              <a:t>absolwentów </a:t>
            </a:r>
            <a:r>
              <a:rPr sz="2600" spc="-90" dirty="0">
                <a:latin typeface="Arial"/>
                <a:cs typeface="Arial"/>
              </a:rPr>
              <a:t>ostatniego </a:t>
            </a:r>
            <a:r>
              <a:rPr sz="2600" spc="-125" dirty="0">
                <a:latin typeface="Arial"/>
                <a:cs typeface="Arial"/>
              </a:rPr>
              <a:t>rocznika </a:t>
            </a:r>
            <a:r>
              <a:rPr sz="2600" spc="-110" dirty="0">
                <a:latin typeface="Arial"/>
                <a:cs typeface="Arial"/>
              </a:rPr>
              <a:t>gimnazjum</a:t>
            </a:r>
            <a:r>
              <a:rPr sz="2600" spc="-325" dirty="0">
                <a:latin typeface="Arial"/>
                <a:cs typeface="Arial"/>
              </a:rPr>
              <a:t> </a:t>
            </a:r>
            <a:r>
              <a:rPr sz="2600" spc="-150" dirty="0">
                <a:latin typeface="Arial"/>
                <a:cs typeface="Arial"/>
              </a:rPr>
              <a:t>–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spc="-15" dirty="0">
                <a:latin typeface="Arial"/>
                <a:cs typeface="Arial"/>
              </a:rPr>
              <a:t>w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4-letnim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technikum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i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3-letnim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liceum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ogólnokształcącym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515"/>
              </a:spcBef>
              <a:buChar char="•"/>
              <a:tabLst>
                <a:tab pos="241300" algn="l"/>
              </a:tabLst>
            </a:pPr>
            <a:r>
              <a:rPr sz="2600" spc="-135" dirty="0">
                <a:latin typeface="Arial"/>
                <a:cs typeface="Arial"/>
              </a:rPr>
              <a:t>pierwszego </a:t>
            </a:r>
            <a:r>
              <a:rPr sz="2600" spc="-125" dirty="0">
                <a:latin typeface="Arial"/>
                <a:cs typeface="Arial"/>
              </a:rPr>
              <a:t>rocznika </a:t>
            </a:r>
            <a:r>
              <a:rPr sz="2600" spc="-85" dirty="0">
                <a:latin typeface="Arial"/>
                <a:cs typeface="Arial"/>
              </a:rPr>
              <a:t>absolwentów </a:t>
            </a:r>
            <a:r>
              <a:rPr sz="2600" spc="-195" dirty="0">
                <a:latin typeface="Arial"/>
                <a:cs typeface="Arial"/>
              </a:rPr>
              <a:t>Szkoły</a:t>
            </a:r>
            <a:r>
              <a:rPr sz="2600" spc="-240" dirty="0">
                <a:latin typeface="Arial"/>
                <a:cs typeface="Arial"/>
              </a:rPr>
              <a:t> </a:t>
            </a:r>
            <a:r>
              <a:rPr sz="2600" spc="-120" dirty="0">
                <a:latin typeface="Arial"/>
                <a:cs typeface="Arial"/>
              </a:rPr>
              <a:t>Podstawowej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2600" spc="-15" dirty="0">
                <a:latin typeface="Arial"/>
                <a:cs typeface="Arial"/>
              </a:rPr>
              <a:t>w</a:t>
            </a:r>
            <a:r>
              <a:rPr sz="2600" spc="-140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5-letnim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75" dirty="0">
                <a:latin typeface="Arial"/>
                <a:cs typeface="Arial"/>
              </a:rPr>
              <a:t>technikum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20" dirty="0">
                <a:latin typeface="Arial"/>
                <a:cs typeface="Arial"/>
              </a:rPr>
              <a:t>i</a:t>
            </a:r>
            <a:r>
              <a:rPr sz="2600" spc="-135" dirty="0">
                <a:latin typeface="Arial"/>
                <a:cs typeface="Arial"/>
              </a:rPr>
              <a:t> </a:t>
            </a:r>
            <a:r>
              <a:rPr sz="2600" spc="-45" dirty="0">
                <a:latin typeface="Arial"/>
                <a:cs typeface="Arial"/>
              </a:rPr>
              <a:t>4-letnim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80" dirty="0">
                <a:latin typeface="Arial"/>
                <a:cs typeface="Arial"/>
              </a:rPr>
              <a:t>liceum</a:t>
            </a:r>
            <a:r>
              <a:rPr sz="2600" spc="-150" dirty="0">
                <a:latin typeface="Arial"/>
                <a:cs typeface="Arial"/>
              </a:rPr>
              <a:t> </a:t>
            </a:r>
            <a:r>
              <a:rPr sz="2600" spc="-125" dirty="0">
                <a:latin typeface="Arial"/>
                <a:cs typeface="Arial"/>
              </a:rPr>
              <a:t>ogólnokształcącym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39490" y="647776"/>
            <a:ext cx="5114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30" dirty="0"/>
              <a:t>Branżowa </a:t>
            </a:r>
            <a:r>
              <a:rPr sz="4000" spc="-509" dirty="0"/>
              <a:t>szkoła </a:t>
            </a:r>
            <a:r>
              <a:rPr sz="4000" spc="-204" dirty="0"/>
              <a:t>I</a:t>
            </a:r>
            <a:r>
              <a:rPr sz="4000" spc="-285" dirty="0"/>
              <a:t> </a:t>
            </a:r>
            <a:r>
              <a:rPr sz="4000" spc="-450" dirty="0"/>
              <a:t>stopnia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060194" y="1481290"/>
            <a:ext cx="8305165" cy="15614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440" dirty="0">
                <a:solidFill>
                  <a:srgbClr val="FF0000"/>
                </a:solidFill>
                <a:latin typeface="Arial"/>
                <a:cs typeface="Arial"/>
              </a:rPr>
              <a:t>ZASTĘPUJE </a:t>
            </a:r>
            <a:r>
              <a:rPr sz="2800" b="1" spc="-395" dirty="0">
                <a:solidFill>
                  <a:srgbClr val="FF0000"/>
                </a:solidFill>
                <a:latin typeface="Arial"/>
                <a:cs typeface="Arial"/>
              </a:rPr>
              <a:t>OBECNĄ </a:t>
            </a:r>
            <a:r>
              <a:rPr sz="2800" b="1" spc="-340" dirty="0">
                <a:solidFill>
                  <a:srgbClr val="FF0000"/>
                </a:solidFill>
                <a:latin typeface="Arial"/>
                <a:cs typeface="Arial"/>
              </a:rPr>
              <a:t>ZASADNICZA </a:t>
            </a:r>
            <a:r>
              <a:rPr sz="2800" b="1" spc="-475" dirty="0">
                <a:solidFill>
                  <a:srgbClr val="FF0000"/>
                </a:solidFill>
                <a:latin typeface="Arial"/>
                <a:cs typeface="Arial"/>
              </a:rPr>
              <a:t>SZKOŁĘ</a:t>
            </a:r>
            <a:r>
              <a:rPr sz="2800" b="1" spc="-4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305" dirty="0">
                <a:solidFill>
                  <a:srgbClr val="FF0000"/>
                </a:solidFill>
                <a:latin typeface="Arial"/>
                <a:cs typeface="Arial"/>
              </a:rPr>
              <a:t>ZAWODOWĄ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15" dirty="0">
                <a:latin typeface="Arial"/>
                <a:cs typeface="Arial"/>
              </a:rPr>
              <a:t>Trwa </a:t>
            </a:r>
            <a:r>
              <a:rPr sz="2800" b="1" spc="-145" dirty="0">
                <a:latin typeface="Arial"/>
                <a:cs typeface="Arial"/>
              </a:rPr>
              <a:t>3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14" dirty="0">
                <a:latin typeface="Arial"/>
                <a:cs typeface="Arial"/>
              </a:rPr>
              <a:t>lata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660"/>
              </a:spcBef>
              <a:buChar char="•"/>
              <a:tabLst>
                <a:tab pos="241300" algn="l"/>
              </a:tabLst>
            </a:pPr>
            <a:r>
              <a:rPr sz="2800" spc="-160" dirty="0">
                <a:latin typeface="Arial"/>
                <a:cs typeface="Arial"/>
              </a:rPr>
              <a:t>Ograniczenie </a:t>
            </a:r>
            <a:r>
              <a:rPr sz="2800" spc="-125" dirty="0">
                <a:latin typeface="Arial"/>
                <a:cs typeface="Arial"/>
              </a:rPr>
              <a:t>liczby </a:t>
            </a:r>
            <a:r>
              <a:rPr sz="2800" spc="-75" dirty="0">
                <a:latin typeface="Arial"/>
                <a:cs typeface="Arial"/>
              </a:rPr>
              <a:t>kwalifikacji </a:t>
            </a:r>
            <a:r>
              <a:rPr sz="2800" spc="-90" dirty="0">
                <a:latin typeface="Arial"/>
                <a:cs typeface="Arial"/>
              </a:rPr>
              <a:t>do</a:t>
            </a:r>
            <a:r>
              <a:rPr sz="2800" spc="-190" dirty="0">
                <a:latin typeface="Arial"/>
                <a:cs typeface="Arial"/>
              </a:rPr>
              <a:t> </a:t>
            </a:r>
            <a:r>
              <a:rPr sz="2800" spc="-75" dirty="0">
                <a:latin typeface="Arial"/>
                <a:cs typeface="Arial"/>
              </a:rPr>
              <a:t>jednej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0791" y="3066288"/>
            <a:ext cx="2212975" cy="2204085"/>
          </a:xfrm>
          <a:custGeom>
            <a:avLst/>
            <a:gdLst/>
            <a:ahLst/>
            <a:cxnLst/>
            <a:rect l="l" t="t" r="r" b="b"/>
            <a:pathLst>
              <a:path w="2212975" h="2204085">
                <a:moveTo>
                  <a:pt x="1106424" y="0"/>
                </a:moveTo>
                <a:lnTo>
                  <a:pt x="1058424" y="1017"/>
                </a:lnTo>
                <a:lnTo>
                  <a:pt x="1010948" y="4044"/>
                </a:lnTo>
                <a:lnTo>
                  <a:pt x="964036" y="9037"/>
                </a:lnTo>
                <a:lnTo>
                  <a:pt x="917730" y="15955"/>
                </a:lnTo>
                <a:lnTo>
                  <a:pt x="872071" y="24758"/>
                </a:lnTo>
                <a:lnTo>
                  <a:pt x="827100" y="35404"/>
                </a:lnTo>
                <a:lnTo>
                  <a:pt x="782860" y="47852"/>
                </a:lnTo>
                <a:lnTo>
                  <a:pt x="739392" y="62060"/>
                </a:lnTo>
                <a:lnTo>
                  <a:pt x="696736" y="77987"/>
                </a:lnTo>
                <a:lnTo>
                  <a:pt x="654936" y="95591"/>
                </a:lnTo>
                <a:lnTo>
                  <a:pt x="614032" y="114832"/>
                </a:lnTo>
                <a:lnTo>
                  <a:pt x="574065" y="135668"/>
                </a:lnTo>
                <a:lnTo>
                  <a:pt x="535078" y="158057"/>
                </a:lnTo>
                <a:lnTo>
                  <a:pt x="497111" y="181959"/>
                </a:lnTo>
                <a:lnTo>
                  <a:pt x="460206" y="207332"/>
                </a:lnTo>
                <a:lnTo>
                  <a:pt x="424406" y="234134"/>
                </a:lnTo>
                <a:lnTo>
                  <a:pt x="389750" y="262325"/>
                </a:lnTo>
                <a:lnTo>
                  <a:pt x="356281" y="291863"/>
                </a:lnTo>
                <a:lnTo>
                  <a:pt x="324040" y="322707"/>
                </a:lnTo>
                <a:lnTo>
                  <a:pt x="293069" y="354814"/>
                </a:lnTo>
                <a:lnTo>
                  <a:pt x="263409" y="388145"/>
                </a:lnTo>
                <a:lnTo>
                  <a:pt x="235101" y="422658"/>
                </a:lnTo>
                <a:lnTo>
                  <a:pt x="208188" y="458311"/>
                </a:lnTo>
                <a:lnTo>
                  <a:pt x="182710" y="495063"/>
                </a:lnTo>
                <a:lnTo>
                  <a:pt x="158710" y="532873"/>
                </a:lnTo>
                <a:lnTo>
                  <a:pt x="136228" y="571699"/>
                </a:lnTo>
                <a:lnTo>
                  <a:pt x="115306" y="611501"/>
                </a:lnTo>
                <a:lnTo>
                  <a:pt x="95986" y="652236"/>
                </a:lnTo>
                <a:lnTo>
                  <a:pt x="78308" y="693863"/>
                </a:lnTo>
                <a:lnTo>
                  <a:pt x="62316" y="736342"/>
                </a:lnTo>
                <a:lnTo>
                  <a:pt x="48049" y="779631"/>
                </a:lnTo>
                <a:lnTo>
                  <a:pt x="35550" y="823687"/>
                </a:lnTo>
                <a:lnTo>
                  <a:pt x="24860" y="868471"/>
                </a:lnTo>
                <a:lnTo>
                  <a:pt x="16021" y="913941"/>
                </a:lnTo>
                <a:lnTo>
                  <a:pt x="9074" y="960055"/>
                </a:lnTo>
                <a:lnTo>
                  <a:pt x="4060" y="1006773"/>
                </a:lnTo>
                <a:lnTo>
                  <a:pt x="1022" y="1054052"/>
                </a:lnTo>
                <a:lnTo>
                  <a:pt x="0" y="1101852"/>
                </a:lnTo>
                <a:lnTo>
                  <a:pt x="1022" y="1149651"/>
                </a:lnTo>
                <a:lnTo>
                  <a:pt x="4060" y="1196930"/>
                </a:lnTo>
                <a:lnTo>
                  <a:pt x="9074" y="1243648"/>
                </a:lnTo>
                <a:lnTo>
                  <a:pt x="16021" y="1289762"/>
                </a:lnTo>
                <a:lnTo>
                  <a:pt x="24860" y="1335232"/>
                </a:lnTo>
                <a:lnTo>
                  <a:pt x="35550" y="1380016"/>
                </a:lnTo>
                <a:lnTo>
                  <a:pt x="48049" y="1424072"/>
                </a:lnTo>
                <a:lnTo>
                  <a:pt x="62316" y="1467361"/>
                </a:lnTo>
                <a:lnTo>
                  <a:pt x="78308" y="1509840"/>
                </a:lnTo>
                <a:lnTo>
                  <a:pt x="95986" y="1551467"/>
                </a:lnTo>
                <a:lnTo>
                  <a:pt x="115306" y="1592202"/>
                </a:lnTo>
                <a:lnTo>
                  <a:pt x="136228" y="1632004"/>
                </a:lnTo>
                <a:lnTo>
                  <a:pt x="158710" y="1670830"/>
                </a:lnTo>
                <a:lnTo>
                  <a:pt x="182710" y="1708640"/>
                </a:lnTo>
                <a:lnTo>
                  <a:pt x="208188" y="1745392"/>
                </a:lnTo>
                <a:lnTo>
                  <a:pt x="235101" y="1781045"/>
                </a:lnTo>
                <a:lnTo>
                  <a:pt x="263409" y="1815558"/>
                </a:lnTo>
                <a:lnTo>
                  <a:pt x="293069" y="1848889"/>
                </a:lnTo>
                <a:lnTo>
                  <a:pt x="324040" y="1880997"/>
                </a:lnTo>
                <a:lnTo>
                  <a:pt x="356281" y="1911840"/>
                </a:lnTo>
                <a:lnTo>
                  <a:pt x="389750" y="1941378"/>
                </a:lnTo>
                <a:lnTo>
                  <a:pt x="424406" y="1969569"/>
                </a:lnTo>
                <a:lnTo>
                  <a:pt x="460206" y="1996371"/>
                </a:lnTo>
                <a:lnTo>
                  <a:pt x="497111" y="2021744"/>
                </a:lnTo>
                <a:lnTo>
                  <a:pt x="535078" y="2045646"/>
                </a:lnTo>
                <a:lnTo>
                  <a:pt x="574065" y="2068035"/>
                </a:lnTo>
                <a:lnTo>
                  <a:pt x="614032" y="2088871"/>
                </a:lnTo>
                <a:lnTo>
                  <a:pt x="654936" y="2108112"/>
                </a:lnTo>
                <a:lnTo>
                  <a:pt x="696736" y="2125716"/>
                </a:lnTo>
                <a:lnTo>
                  <a:pt x="739392" y="2141643"/>
                </a:lnTo>
                <a:lnTo>
                  <a:pt x="782860" y="2155851"/>
                </a:lnTo>
                <a:lnTo>
                  <a:pt x="827100" y="2168299"/>
                </a:lnTo>
                <a:lnTo>
                  <a:pt x="872071" y="2178945"/>
                </a:lnTo>
                <a:lnTo>
                  <a:pt x="917730" y="2187748"/>
                </a:lnTo>
                <a:lnTo>
                  <a:pt x="964036" y="2194666"/>
                </a:lnTo>
                <a:lnTo>
                  <a:pt x="1010948" y="2199659"/>
                </a:lnTo>
                <a:lnTo>
                  <a:pt x="1058424" y="2202686"/>
                </a:lnTo>
                <a:lnTo>
                  <a:pt x="1106424" y="2203704"/>
                </a:lnTo>
                <a:lnTo>
                  <a:pt x="1154423" y="2202686"/>
                </a:lnTo>
                <a:lnTo>
                  <a:pt x="1201899" y="2199659"/>
                </a:lnTo>
                <a:lnTo>
                  <a:pt x="1248811" y="2194666"/>
                </a:lnTo>
                <a:lnTo>
                  <a:pt x="1295117" y="2187748"/>
                </a:lnTo>
                <a:lnTo>
                  <a:pt x="1340776" y="2178945"/>
                </a:lnTo>
                <a:lnTo>
                  <a:pt x="1385747" y="2168299"/>
                </a:lnTo>
                <a:lnTo>
                  <a:pt x="1429987" y="2155851"/>
                </a:lnTo>
                <a:lnTo>
                  <a:pt x="1473455" y="2141643"/>
                </a:lnTo>
                <a:lnTo>
                  <a:pt x="1516111" y="2125716"/>
                </a:lnTo>
                <a:lnTo>
                  <a:pt x="1557911" y="2108112"/>
                </a:lnTo>
                <a:lnTo>
                  <a:pt x="1598815" y="2088871"/>
                </a:lnTo>
                <a:lnTo>
                  <a:pt x="1638782" y="2068035"/>
                </a:lnTo>
                <a:lnTo>
                  <a:pt x="1677769" y="2045646"/>
                </a:lnTo>
                <a:lnTo>
                  <a:pt x="1715736" y="2021744"/>
                </a:lnTo>
                <a:lnTo>
                  <a:pt x="1752641" y="1996371"/>
                </a:lnTo>
                <a:lnTo>
                  <a:pt x="1788441" y="1969569"/>
                </a:lnTo>
                <a:lnTo>
                  <a:pt x="1823097" y="1941378"/>
                </a:lnTo>
                <a:lnTo>
                  <a:pt x="1856566" y="1911840"/>
                </a:lnTo>
                <a:lnTo>
                  <a:pt x="1888807" y="1880997"/>
                </a:lnTo>
                <a:lnTo>
                  <a:pt x="1919778" y="1848889"/>
                </a:lnTo>
                <a:lnTo>
                  <a:pt x="1949438" y="1815558"/>
                </a:lnTo>
                <a:lnTo>
                  <a:pt x="1977746" y="1781045"/>
                </a:lnTo>
                <a:lnTo>
                  <a:pt x="2004659" y="1745392"/>
                </a:lnTo>
                <a:lnTo>
                  <a:pt x="2030137" y="1708640"/>
                </a:lnTo>
                <a:lnTo>
                  <a:pt x="2054137" y="1670830"/>
                </a:lnTo>
                <a:lnTo>
                  <a:pt x="2076619" y="1632004"/>
                </a:lnTo>
                <a:lnTo>
                  <a:pt x="2097541" y="1592202"/>
                </a:lnTo>
                <a:lnTo>
                  <a:pt x="2116861" y="1551467"/>
                </a:lnTo>
                <a:lnTo>
                  <a:pt x="2134539" y="1509840"/>
                </a:lnTo>
                <a:lnTo>
                  <a:pt x="2150531" y="1467361"/>
                </a:lnTo>
                <a:lnTo>
                  <a:pt x="2164798" y="1424072"/>
                </a:lnTo>
                <a:lnTo>
                  <a:pt x="2177297" y="1380016"/>
                </a:lnTo>
                <a:lnTo>
                  <a:pt x="2187987" y="1335232"/>
                </a:lnTo>
                <a:lnTo>
                  <a:pt x="2196826" y="1289762"/>
                </a:lnTo>
                <a:lnTo>
                  <a:pt x="2203773" y="1243648"/>
                </a:lnTo>
                <a:lnTo>
                  <a:pt x="2208787" y="1196930"/>
                </a:lnTo>
                <a:lnTo>
                  <a:pt x="2211825" y="1149651"/>
                </a:lnTo>
                <a:lnTo>
                  <a:pt x="2212848" y="1101852"/>
                </a:lnTo>
                <a:lnTo>
                  <a:pt x="2211825" y="1054052"/>
                </a:lnTo>
                <a:lnTo>
                  <a:pt x="2208787" y="1006773"/>
                </a:lnTo>
                <a:lnTo>
                  <a:pt x="2203773" y="960055"/>
                </a:lnTo>
                <a:lnTo>
                  <a:pt x="2196826" y="913941"/>
                </a:lnTo>
                <a:lnTo>
                  <a:pt x="2187987" y="868471"/>
                </a:lnTo>
                <a:lnTo>
                  <a:pt x="2177297" y="823687"/>
                </a:lnTo>
                <a:lnTo>
                  <a:pt x="2164798" y="779631"/>
                </a:lnTo>
                <a:lnTo>
                  <a:pt x="2150531" y="736342"/>
                </a:lnTo>
                <a:lnTo>
                  <a:pt x="2134539" y="693863"/>
                </a:lnTo>
                <a:lnTo>
                  <a:pt x="2116861" y="652236"/>
                </a:lnTo>
                <a:lnTo>
                  <a:pt x="2097541" y="611501"/>
                </a:lnTo>
                <a:lnTo>
                  <a:pt x="2076619" y="571699"/>
                </a:lnTo>
                <a:lnTo>
                  <a:pt x="2054137" y="532873"/>
                </a:lnTo>
                <a:lnTo>
                  <a:pt x="2030137" y="495063"/>
                </a:lnTo>
                <a:lnTo>
                  <a:pt x="2004659" y="458311"/>
                </a:lnTo>
                <a:lnTo>
                  <a:pt x="1977746" y="422658"/>
                </a:lnTo>
                <a:lnTo>
                  <a:pt x="1949438" y="388145"/>
                </a:lnTo>
                <a:lnTo>
                  <a:pt x="1919778" y="354814"/>
                </a:lnTo>
                <a:lnTo>
                  <a:pt x="1888807" y="322707"/>
                </a:lnTo>
                <a:lnTo>
                  <a:pt x="1856566" y="291863"/>
                </a:lnTo>
                <a:lnTo>
                  <a:pt x="1823097" y="262325"/>
                </a:lnTo>
                <a:lnTo>
                  <a:pt x="1788441" y="234134"/>
                </a:lnTo>
                <a:lnTo>
                  <a:pt x="1752641" y="207332"/>
                </a:lnTo>
                <a:lnTo>
                  <a:pt x="1715736" y="181959"/>
                </a:lnTo>
                <a:lnTo>
                  <a:pt x="1677769" y="158057"/>
                </a:lnTo>
                <a:lnTo>
                  <a:pt x="1638782" y="135668"/>
                </a:lnTo>
                <a:lnTo>
                  <a:pt x="1598815" y="114832"/>
                </a:lnTo>
                <a:lnTo>
                  <a:pt x="1557911" y="95591"/>
                </a:lnTo>
                <a:lnTo>
                  <a:pt x="1516111" y="77987"/>
                </a:lnTo>
                <a:lnTo>
                  <a:pt x="1473455" y="62060"/>
                </a:lnTo>
                <a:lnTo>
                  <a:pt x="1429987" y="47852"/>
                </a:lnTo>
                <a:lnTo>
                  <a:pt x="1385747" y="35404"/>
                </a:lnTo>
                <a:lnTo>
                  <a:pt x="1340776" y="24758"/>
                </a:lnTo>
                <a:lnTo>
                  <a:pt x="1295117" y="15955"/>
                </a:lnTo>
                <a:lnTo>
                  <a:pt x="1248811" y="9037"/>
                </a:lnTo>
                <a:lnTo>
                  <a:pt x="1201899" y="4044"/>
                </a:lnTo>
                <a:lnTo>
                  <a:pt x="1154423" y="1017"/>
                </a:lnTo>
                <a:lnTo>
                  <a:pt x="1106424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50791" y="3066288"/>
            <a:ext cx="2212975" cy="2204085"/>
          </a:xfrm>
          <a:custGeom>
            <a:avLst/>
            <a:gdLst/>
            <a:ahLst/>
            <a:cxnLst/>
            <a:rect l="l" t="t" r="r" b="b"/>
            <a:pathLst>
              <a:path w="2212975" h="2204085">
                <a:moveTo>
                  <a:pt x="0" y="1101852"/>
                </a:moveTo>
                <a:lnTo>
                  <a:pt x="1022" y="1054052"/>
                </a:lnTo>
                <a:lnTo>
                  <a:pt x="4060" y="1006773"/>
                </a:lnTo>
                <a:lnTo>
                  <a:pt x="9074" y="960055"/>
                </a:lnTo>
                <a:lnTo>
                  <a:pt x="16021" y="913941"/>
                </a:lnTo>
                <a:lnTo>
                  <a:pt x="24860" y="868471"/>
                </a:lnTo>
                <a:lnTo>
                  <a:pt x="35550" y="823687"/>
                </a:lnTo>
                <a:lnTo>
                  <a:pt x="48049" y="779631"/>
                </a:lnTo>
                <a:lnTo>
                  <a:pt x="62316" y="736342"/>
                </a:lnTo>
                <a:lnTo>
                  <a:pt x="78308" y="693863"/>
                </a:lnTo>
                <a:lnTo>
                  <a:pt x="95986" y="652236"/>
                </a:lnTo>
                <a:lnTo>
                  <a:pt x="115306" y="611501"/>
                </a:lnTo>
                <a:lnTo>
                  <a:pt x="136228" y="571699"/>
                </a:lnTo>
                <a:lnTo>
                  <a:pt x="158710" y="532873"/>
                </a:lnTo>
                <a:lnTo>
                  <a:pt x="182710" y="495063"/>
                </a:lnTo>
                <a:lnTo>
                  <a:pt x="208188" y="458311"/>
                </a:lnTo>
                <a:lnTo>
                  <a:pt x="235101" y="422658"/>
                </a:lnTo>
                <a:lnTo>
                  <a:pt x="263409" y="388145"/>
                </a:lnTo>
                <a:lnTo>
                  <a:pt x="293069" y="354814"/>
                </a:lnTo>
                <a:lnTo>
                  <a:pt x="324040" y="322707"/>
                </a:lnTo>
                <a:lnTo>
                  <a:pt x="356281" y="291863"/>
                </a:lnTo>
                <a:lnTo>
                  <a:pt x="389750" y="262325"/>
                </a:lnTo>
                <a:lnTo>
                  <a:pt x="424406" y="234134"/>
                </a:lnTo>
                <a:lnTo>
                  <a:pt x="460206" y="207332"/>
                </a:lnTo>
                <a:lnTo>
                  <a:pt x="497111" y="181959"/>
                </a:lnTo>
                <a:lnTo>
                  <a:pt x="535078" y="158057"/>
                </a:lnTo>
                <a:lnTo>
                  <a:pt x="574065" y="135668"/>
                </a:lnTo>
                <a:lnTo>
                  <a:pt x="614032" y="114832"/>
                </a:lnTo>
                <a:lnTo>
                  <a:pt x="654936" y="95591"/>
                </a:lnTo>
                <a:lnTo>
                  <a:pt x="696736" y="77987"/>
                </a:lnTo>
                <a:lnTo>
                  <a:pt x="739392" y="62060"/>
                </a:lnTo>
                <a:lnTo>
                  <a:pt x="782860" y="47852"/>
                </a:lnTo>
                <a:lnTo>
                  <a:pt x="827100" y="35404"/>
                </a:lnTo>
                <a:lnTo>
                  <a:pt x="872071" y="24758"/>
                </a:lnTo>
                <a:lnTo>
                  <a:pt x="917730" y="15955"/>
                </a:lnTo>
                <a:lnTo>
                  <a:pt x="964036" y="9037"/>
                </a:lnTo>
                <a:lnTo>
                  <a:pt x="1010948" y="4044"/>
                </a:lnTo>
                <a:lnTo>
                  <a:pt x="1058424" y="1017"/>
                </a:lnTo>
                <a:lnTo>
                  <a:pt x="1106424" y="0"/>
                </a:lnTo>
                <a:lnTo>
                  <a:pt x="1154423" y="1017"/>
                </a:lnTo>
                <a:lnTo>
                  <a:pt x="1201899" y="4044"/>
                </a:lnTo>
                <a:lnTo>
                  <a:pt x="1248811" y="9037"/>
                </a:lnTo>
                <a:lnTo>
                  <a:pt x="1295117" y="15955"/>
                </a:lnTo>
                <a:lnTo>
                  <a:pt x="1340776" y="24758"/>
                </a:lnTo>
                <a:lnTo>
                  <a:pt x="1385747" y="35404"/>
                </a:lnTo>
                <a:lnTo>
                  <a:pt x="1429987" y="47852"/>
                </a:lnTo>
                <a:lnTo>
                  <a:pt x="1473455" y="62060"/>
                </a:lnTo>
                <a:lnTo>
                  <a:pt x="1516111" y="77987"/>
                </a:lnTo>
                <a:lnTo>
                  <a:pt x="1557911" y="95591"/>
                </a:lnTo>
                <a:lnTo>
                  <a:pt x="1598815" y="114832"/>
                </a:lnTo>
                <a:lnTo>
                  <a:pt x="1638782" y="135668"/>
                </a:lnTo>
                <a:lnTo>
                  <a:pt x="1677769" y="158057"/>
                </a:lnTo>
                <a:lnTo>
                  <a:pt x="1715736" y="181959"/>
                </a:lnTo>
                <a:lnTo>
                  <a:pt x="1752641" y="207332"/>
                </a:lnTo>
                <a:lnTo>
                  <a:pt x="1788441" y="234134"/>
                </a:lnTo>
                <a:lnTo>
                  <a:pt x="1823097" y="262325"/>
                </a:lnTo>
                <a:lnTo>
                  <a:pt x="1856566" y="291863"/>
                </a:lnTo>
                <a:lnTo>
                  <a:pt x="1888807" y="322706"/>
                </a:lnTo>
                <a:lnTo>
                  <a:pt x="1919778" y="354814"/>
                </a:lnTo>
                <a:lnTo>
                  <a:pt x="1949438" y="388145"/>
                </a:lnTo>
                <a:lnTo>
                  <a:pt x="1977746" y="422658"/>
                </a:lnTo>
                <a:lnTo>
                  <a:pt x="2004659" y="458311"/>
                </a:lnTo>
                <a:lnTo>
                  <a:pt x="2030137" y="495063"/>
                </a:lnTo>
                <a:lnTo>
                  <a:pt x="2054137" y="532873"/>
                </a:lnTo>
                <a:lnTo>
                  <a:pt x="2076619" y="571699"/>
                </a:lnTo>
                <a:lnTo>
                  <a:pt x="2097541" y="611501"/>
                </a:lnTo>
                <a:lnTo>
                  <a:pt x="2116861" y="652236"/>
                </a:lnTo>
                <a:lnTo>
                  <a:pt x="2134539" y="693863"/>
                </a:lnTo>
                <a:lnTo>
                  <a:pt x="2150531" y="736342"/>
                </a:lnTo>
                <a:lnTo>
                  <a:pt x="2164798" y="779631"/>
                </a:lnTo>
                <a:lnTo>
                  <a:pt x="2177297" y="823687"/>
                </a:lnTo>
                <a:lnTo>
                  <a:pt x="2187987" y="868471"/>
                </a:lnTo>
                <a:lnTo>
                  <a:pt x="2196826" y="913941"/>
                </a:lnTo>
                <a:lnTo>
                  <a:pt x="2203773" y="960055"/>
                </a:lnTo>
                <a:lnTo>
                  <a:pt x="2208787" y="1006773"/>
                </a:lnTo>
                <a:lnTo>
                  <a:pt x="2211825" y="1054052"/>
                </a:lnTo>
                <a:lnTo>
                  <a:pt x="2212848" y="1101852"/>
                </a:lnTo>
                <a:lnTo>
                  <a:pt x="2211825" y="1149651"/>
                </a:lnTo>
                <a:lnTo>
                  <a:pt x="2208787" y="1196930"/>
                </a:lnTo>
                <a:lnTo>
                  <a:pt x="2203773" y="1243648"/>
                </a:lnTo>
                <a:lnTo>
                  <a:pt x="2196826" y="1289762"/>
                </a:lnTo>
                <a:lnTo>
                  <a:pt x="2187987" y="1335232"/>
                </a:lnTo>
                <a:lnTo>
                  <a:pt x="2177297" y="1380016"/>
                </a:lnTo>
                <a:lnTo>
                  <a:pt x="2164798" y="1424072"/>
                </a:lnTo>
                <a:lnTo>
                  <a:pt x="2150531" y="1467361"/>
                </a:lnTo>
                <a:lnTo>
                  <a:pt x="2134539" y="1509840"/>
                </a:lnTo>
                <a:lnTo>
                  <a:pt x="2116861" y="1551467"/>
                </a:lnTo>
                <a:lnTo>
                  <a:pt x="2097541" y="1592202"/>
                </a:lnTo>
                <a:lnTo>
                  <a:pt x="2076619" y="1632004"/>
                </a:lnTo>
                <a:lnTo>
                  <a:pt x="2054137" y="1670830"/>
                </a:lnTo>
                <a:lnTo>
                  <a:pt x="2030137" y="1708640"/>
                </a:lnTo>
                <a:lnTo>
                  <a:pt x="2004659" y="1745392"/>
                </a:lnTo>
                <a:lnTo>
                  <a:pt x="1977746" y="1781045"/>
                </a:lnTo>
                <a:lnTo>
                  <a:pt x="1949438" y="1815558"/>
                </a:lnTo>
                <a:lnTo>
                  <a:pt x="1919778" y="1848889"/>
                </a:lnTo>
                <a:lnTo>
                  <a:pt x="1888807" y="1880996"/>
                </a:lnTo>
                <a:lnTo>
                  <a:pt x="1856566" y="1911840"/>
                </a:lnTo>
                <a:lnTo>
                  <a:pt x="1823097" y="1941378"/>
                </a:lnTo>
                <a:lnTo>
                  <a:pt x="1788441" y="1969569"/>
                </a:lnTo>
                <a:lnTo>
                  <a:pt x="1752641" y="1996371"/>
                </a:lnTo>
                <a:lnTo>
                  <a:pt x="1715736" y="2021744"/>
                </a:lnTo>
                <a:lnTo>
                  <a:pt x="1677769" y="2045646"/>
                </a:lnTo>
                <a:lnTo>
                  <a:pt x="1638782" y="2068035"/>
                </a:lnTo>
                <a:lnTo>
                  <a:pt x="1598815" y="2088871"/>
                </a:lnTo>
                <a:lnTo>
                  <a:pt x="1557911" y="2108112"/>
                </a:lnTo>
                <a:lnTo>
                  <a:pt x="1516111" y="2125716"/>
                </a:lnTo>
                <a:lnTo>
                  <a:pt x="1473455" y="2141643"/>
                </a:lnTo>
                <a:lnTo>
                  <a:pt x="1429987" y="2155851"/>
                </a:lnTo>
                <a:lnTo>
                  <a:pt x="1385747" y="2168299"/>
                </a:lnTo>
                <a:lnTo>
                  <a:pt x="1340776" y="2178945"/>
                </a:lnTo>
                <a:lnTo>
                  <a:pt x="1295117" y="2187748"/>
                </a:lnTo>
                <a:lnTo>
                  <a:pt x="1248811" y="2194666"/>
                </a:lnTo>
                <a:lnTo>
                  <a:pt x="1201899" y="2199659"/>
                </a:lnTo>
                <a:lnTo>
                  <a:pt x="1154423" y="2202686"/>
                </a:lnTo>
                <a:lnTo>
                  <a:pt x="1106424" y="2203704"/>
                </a:lnTo>
                <a:lnTo>
                  <a:pt x="1058424" y="2202686"/>
                </a:lnTo>
                <a:lnTo>
                  <a:pt x="1010948" y="2199659"/>
                </a:lnTo>
                <a:lnTo>
                  <a:pt x="964036" y="2194666"/>
                </a:lnTo>
                <a:lnTo>
                  <a:pt x="917730" y="2187748"/>
                </a:lnTo>
                <a:lnTo>
                  <a:pt x="872071" y="2178945"/>
                </a:lnTo>
                <a:lnTo>
                  <a:pt x="827100" y="2168299"/>
                </a:lnTo>
                <a:lnTo>
                  <a:pt x="782860" y="2155851"/>
                </a:lnTo>
                <a:lnTo>
                  <a:pt x="739392" y="2141643"/>
                </a:lnTo>
                <a:lnTo>
                  <a:pt x="696736" y="2125716"/>
                </a:lnTo>
                <a:lnTo>
                  <a:pt x="654936" y="2108112"/>
                </a:lnTo>
                <a:lnTo>
                  <a:pt x="614032" y="2088871"/>
                </a:lnTo>
                <a:lnTo>
                  <a:pt x="574065" y="2068035"/>
                </a:lnTo>
                <a:lnTo>
                  <a:pt x="535078" y="2045646"/>
                </a:lnTo>
                <a:lnTo>
                  <a:pt x="497111" y="2021744"/>
                </a:lnTo>
                <a:lnTo>
                  <a:pt x="460206" y="1996371"/>
                </a:lnTo>
                <a:lnTo>
                  <a:pt x="424406" y="1969569"/>
                </a:lnTo>
                <a:lnTo>
                  <a:pt x="389750" y="1941378"/>
                </a:lnTo>
                <a:lnTo>
                  <a:pt x="356281" y="1911840"/>
                </a:lnTo>
                <a:lnTo>
                  <a:pt x="324040" y="1880997"/>
                </a:lnTo>
                <a:lnTo>
                  <a:pt x="293069" y="1848889"/>
                </a:lnTo>
                <a:lnTo>
                  <a:pt x="263409" y="1815558"/>
                </a:lnTo>
                <a:lnTo>
                  <a:pt x="235101" y="1781045"/>
                </a:lnTo>
                <a:lnTo>
                  <a:pt x="208188" y="1745392"/>
                </a:lnTo>
                <a:lnTo>
                  <a:pt x="182710" y="1708640"/>
                </a:lnTo>
                <a:lnTo>
                  <a:pt x="158710" y="1670830"/>
                </a:lnTo>
                <a:lnTo>
                  <a:pt x="136228" y="1632004"/>
                </a:lnTo>
                <a:lnTo>
                  <a:pt x="115306" y="1592202"/>
                </a:lnTo>
                <a:lnTo>
                  <a:pt x="95986" y="1551467"/>
                </a:lnTo>
                <a:lnTo>
                  <a:pt x="78308" y="1509840"/>
                </a:lnTo>
                <a:lnTo>
                  <a:pt x="62316" y="1467361"/>
                </a:lnTo>
                <a:lnTo>
                  <a:pt x="48049" y="1424072"/>
                </a:lnTo>
                <a:lnTo>
                  <a:pt x="35550" y="1380016"/>
                </a:lnTo>
                <a:lnTo>
                  <a:pt x="24860" y="1335232"/>
                </a:lnTo>
                <a:lnTo>
                  <a:pt x="16021" y="1289762"/>
                </a:lnTo>
                <a:lnTo>
                  <a:pt x="9074" y="1243648"/>
                </a:lnTo>
                <a:lnTo>
                  <a:pt x="4060" y="1196930"/>
                </a:lnTo>
                <a:lnTo>
                  <a:pt x="1022" y="1149651"/>
                </a:lnTo>
                <a:lnTo>
                  <a:pt x="0" y="1101852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1232" y="180593"/>
            <a:ext cx="510794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sz="4000" spc="-530" dirty="0"/>
              <a:t>Branżowa </a:t>
            </a:r>
            <a:r>
              <a:rPr sz="4000" spc="-505" dirty="0"/>
              <a:t>szkoła </a:t>
            </a:r>
            <a:r>
              <a:rPr sz="4000" spc="-229" dirty="0"/>
              <a:t>i</a:t>
            </a:r>
            <a:r>
              <a:rPr sz="4000" spc="-320" dirty="0"/>
              <a:t> </a:t>
            </a:r>
            <a:r>
              <a:rPr sz="4000" spc="-445" dirty="0"/>
              <a:t>stopnia  </a:t>
            </a:r>
            <a:r>
              <a:rPr sz="4000" spc="-229" dirty="0"/>
              <a:t>i </a:t>
            </a:r>
            <a:r>
              <a:rPr sz="4000" spc="-459" dirty="0"/>
              <a:t>co</a:t>
            </a:r>
            <a:r>
              <a:rPr sz="4000" spc="-615" dirty="0"/>
              <a:t> </a:t>
            </a:r>
            <a:r>
              <a:rPr sz="4000" spc="-525" dirty="0"/>
              <a:t>dalej…?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5088635" y="2401823"/>
            <a:ext cx="266700" cy="1114425"/>
          </a:xfrm>
          <a:custGeom>
            <a:avLst/>
            <a:gdLst/>
            <a:ahLst/>
            <a:cxnLst/>
            <a:rect l="l" t="t" r="r" b="b"/>
            <a:pathLst>
              <a:path w="266700" h="1114425">
                <a:moveTo>
                  <a:pt x="266700" y="980693"/>
                </a:moveTo>
                <a:lnTo>
                  <a:pt x="0" y="980693"/>
                </a:lnTo>
                <a:lnTo>
                  <a:pt x="133350" y="1114043"/>
                </a:lnTo>
                <a:lnTo>
                  <a:pt x="266700" y="980693"/>
                </a:lnTo>
                <a:close/>
              </a:path>
              <a:path w="266700" h="1114425">
                <a:moveTo>
                  <a:pt x="200025" y="0"/>
                </a:moveTo>
                <a:lnTo>
                  <a:pt x="66675" y="0"/>
                </a:lnTo>
                <a:lnTo>
                  <a:pt x="66675" y="980693"/>
                </a:lnTo>
                <a:lnTo>
                  <a:pt x="200025" y="980693"/>
                </a:lnTo>
                <a:lnTo>
                  <a:pt x="200025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88635" y="2401823"/>
            <a:ext cx="266700" cy="1114425"/>
          </a:xfrm>
          <a:custGeom>
            <a:avLst/>
            <a:gdLst/>
            <a:ahLst/>
            <a:cxnLst/>
            <a:rect l="l" t="t" r="r" b="b"/>
            <a:pathLst>
              <a:path w="266700" h="1114425">
                <a:moveTo>
                  <a:pt x="0" y="980693"/>
                </a:moveTo>
                <a:lnTo>
                  <a:pt x="66675" y="980693"/>
                </a:lnTo>
                <a:lnTo>
                  <a:pt x="66675" y="0"/>
                </a:lnTo>
                <a:lnTo>
                  <a:pt x="200025" y="0"/>
                </a:lnTo>
                <a:lnTo>
                  <a:pt x="200025" y="980693"/>
                </a:lnTo>
                <a:lnTo>
                  <a:pt x="266700" y="980693"/>
                </a:lnTo>
                <a:lnTo>
                  <a:pt x="133350" y="1114043"/>
                </a:lnTo>
                <a:lnTo>
                  <a:pt x="0" y="980693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0276" y="2385060"/>
            <a:ext cx="310896" cy="113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514588" y="2417064"/>
            <a:ext cx="310896" cy="1133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24288" y="2391155"/>
            <a:ext cx="310896" cy="11338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8744" y="3314700"/>
            <a:ext cx="1477010" cy="1755775"/>
          </a:xfrm>
          <a:prstGeom prst="rect">
            <a:avLst/>
          </a:prstGeom>
          <a:solidFill>
            <a:srgbClr val="5B9BD4"/>
          </a:solidFill>
          <a:ln w="12192">
            <a:solidFill>
              <a:srgbClr val="41709C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Times New Roman"/>
              <a:cs typeface="Times New Roman"/>
            </a:endParaRPr>
          </a:p>
          <a:p>
            <a:pPr marL="8255" marR="118745" indent="243840">
              <a:lnSpc>
                <a:spcPct val="100000"/>
              </a:lnSpc>
            </a:pPr>
            <a:r>
              <a:rPr sz="1350" b="1" spc="-165" dirty="0">
                <a:latin typeface="Arial"/>
                <a:cs typeface="Arial"/>
              </a:rPr>
              <a:t>BRANŻOWA  </a:t>
            </a:r>
            <a:r>
              <a:rPr sz="1350" b="1" spc="-215" dirty="0">
                <a:latin typeface="Arial"/>
                <a:cs typeface="Arial"/>
              </a:rPr>
              <a:t>SZKOŁA </a:t>
            </a:r>
            <a:r>
              <a:rPr sz="1350" b="1" spc="-15" dirty="0">
                <a:latin typeface="Arial"/>
                <a:cs typeface="Arial"/>
              </a:rPr>
              <a:t>II</a:t>
            </a:r>
            <a:r>
              <a:rPr sz="1350" b="1" spc="-150" dirty="0">
                <a:latin typeface="Arial"/>
                <a:cs typeface="Arial"/>
              </a:rPr>
              <a:t> </a:t>
            </a:r>
            <a:r>
              <a:rPr sz="1350" b="1" spc="-155" dirty="0">
                <a:latin typeface="Arial"/>
                <a:cs typeface="Arial"/>
              </a:rPr>
              <a:t>STOPNIA</a:t>
            </a:r>
            <a:endParaRPr sz="1350">
              <a:latin typeface="Arial"/>
              <a:cs typeface="Arial"/>
            </a:endParaRPr>
          </a:p>
          <a:p>
            <a:pPr marL="436880">
              <a:lnSpc>
                <a:spcPct val="100000"/>
              </a:lnSpc>
            </a:pPr>
            <a:r>
              <a:rPr sz="1350" b="1" spc="-35" dirty="0">
                <a:latin typeface="Arial"/>
                <a:cs typeface="Arial"/>
              </a:rPr>
              <a:t>- </a:t>
            </a:r>
            <a:r>
              <a:rPr sz="1350" b="1" spc="-65" dirty="0">
                <a:latin typeface="Arial"/>
                <a:cs typeface="Arial"/>
              </a:rPr>
              <a:t>2</a:t>
            </a:r>
            <a:r>
              <a:rPr sz="1350" b="1" spc="-130" dirty="0">
                <a:latin typeface="Arial"/>
                <a:cs typeface="Arial"/>
              </a:rPr>
              <a:t> </a:t>
            </a:r>
            <a:r>
              <a:rPr sz="1350" b="1" spc="-55" dirty="0">
                <a:latin typeface="Arial"/>
                <a:cs typeface="Arial"/>
              </a:rPr>
              <a:t>lata</a:t>
            </a:r>
            <a:endParaRPr sz="1350">
              <a:latin typeface="Arial"/>
              <a:cs typeface="Arial"/>
            </a:endParaRPr>
          </a:p>
          <a:p>
            <a:pPr marL="8255" marR="119380" indent="-1270" algn="ctr">
              <a:lnSpc>
                <a:spcPct val="100000"/>
              </a:lnSpc>
              <a:spcBef>
                <a:spcPts val="25"/>
              </a:spcBef>
            </a:pPr>
            <a:r>
              <a:rPr sz="1050" b="1" spc="-60" dirty="0">
                <a:latin typeface="Arial"/>
                <a:cs typeface="Arial"/>
              </a:rPr>
              <a:t>(jeśli </a:t>
            </a:r>
            <a:r>
              <a:rPr sz="1050" b="1" spc="-55" dirty="0">
                <a:latin typeface="Arial"/>
                <a:cs typeface="Arial"/>
              </a:rPr>
              <a:t>istnieje </a:t>
            </a:r>
            <a:r>
              <a:rPr sz="1050" b="1" spc="-85" dirty="0">
                <a:latin typeface="Arial"/>
                <a:cs typeface="Arial"/>
              </a:rPr>
              <a:t>możliwość  podwyższania  </a:t>
            </a:r>
            <a:r>
              <a:rPr sz="1050" b="1" spc="-55" dirty="0">
                <a:latin typeface="Arial"/>
                <a:cs typeface="Arial"/>
              </a:rPr>
              <a:t>kwalifikacji </a:t>
            </a:r>
            <a:r>
              <a:rPr sz="1050" b="1" spc="-30" dirty="0">
                <a:latin typeface="Arial"/>
                <a:cs typeface="Arial"/>
              </a:rPr>
              <a:t>w</a:t>
            </a:r>
            <a:r>
              <a:rPr sz="1050" b="1" spc="-160" dirty="0">
                <a:latin typeface="Arial"/>
                <a:cs typeface="Arial"/>
              </a:rPr>
              <a:t> </a:t>
            </a:r>
            <a:r>
              <a:rPr sz="1050" b="1" spc="-65" dirty="0">
                <a:latin typeface="Arial"/>
                <a:cs typeface="Arial"/>
              </a:rPr>
              <a:t>zawodzie)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8503" y="3569208"/>
            <a:ext cx="1447800" cy="1624965"/>
          </a:xfrm>
          <a:prstGeom prst="rect">
            <a:avLst/>
          </a:prstGeom>
          <a:solidFill>
            <a:srgbClr val="333E50"/>
          </a:solidFill>
          <a:ln w="12192">
            <a:solidFill>
              <a:srgbClr val="41709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950">
              <a:latin typeface="Times New Roman"/>
              <a:cs typeface="Times New Roman"/>
            </a:endParaRPr>
          </a:p>
          <a:p>
            <a:pPr marL="188595" marR="180975" indent="289560">
              <a:lnSpc>
                <a:spcPct val="100000"/>
              </a:lnSpc>
              <a:spcBef>
                <a:spcPts val="5"/>
              </a:spcBef>
            </a:pP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LICEUM  O</a:t>
            </a:r>
            <a:r>
              <a:rPr sz="1200" b="1" spc="-17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Ó</a:t>
            </a:r>
            <a:r>
              <a:rPr sz="1200" b="1" spc="-2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spc="-1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1200" b="1" spc="-22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SZ</a:t>
            </a:r>
            <a:r>
              <a:rPr sz="1200" b="1" spc="-2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1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215" dirty="0">
                <a:solidFill>
                  <a:srgbClr val="FFFFFF"/>
                </a:solidFill>
                <a:latin typeface="Arial"/>
                <a:cs typeface="Arial"/>
              </a:rPr>
              <a:t>Ł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1200">
              <a:latin typeface="Arial"/>
              <a:cs typeface="Arial"/>
            </a:endParaRPr>
          </a:p>
          <a:p>
            <a:pPr marL="336550" marR="328930" indent="635" algn="ctr">
              <a:lnSpc>
                <a:spcPct val="100000"/>
              </a:lnSpc>
            </a:pPr>
            <a:r>
              <a:rPr sz="1200" b="1" spc="-210" dirty="0">
                <a:solidFill>
                  <a:srgbClr val="FFFFFF"/>
                </a:solidFill>
                <a:latin typeface="Arial"/>
                <a:cs typeface="Arial"/>
              </a:rPr>
              <a:t>CĄCE </a:t>
            </a:r>
            <a:r>
              <a:rPr sz="1200" b="1" spc="-165" dirty="0">
                <a:solidFill>
                  <a:srgbClr val="FFFFFF"/>
                </a:solidFill>
                <a:latin typeface="Arial"/>
                <a:cs typeface="Arial"/>
              </a:rPr>
              <a:t>DLA 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2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b="1" spc="-23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200" b="1" spc="-225" dirty="0">
                <a:solidFill>
                  <a:srgbClr val="FFFFFF"/>
                </a:solidFill>
                <a:latin typeface="Arial"/>
                <a:cs typeface="Arial"/>
              </a:rPr>
              <a:t>Ł</a:t>
            </a:r>
            <a:r>
              <a:rPr sz="1200" b="1" spc="-229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spc="-180" dirty="0">
                <a:solidFill>
                  <a:srgbClr val="FFFFFF"/>
                </a:solidFill>
                <a:latin typeface="Arial"/>
                <a:cs typeface="Arial"/>
              </a:rPr>
              <a:t>CH</a:t>
            </a:r>
            <a:endParaRPr sz="1200">
              <a:latin typeface="Arial"/>
              <a:cs typeface="Arial"/>
            </a:endParaRPr>
          </a:p>
          <a:p>
            <a:pPr marL="196850">
              <a:lnSpc>
                <a:spcPct val="100000"/>
              </a:lnSpc>
            </a:pPr>
            <a:r>
              <a:rPr sz="1200" b="1" spc="-50" dirty="0">
                <a:solidFill>
                  <a:srgbClr val="FFFFFF"/>
                </a:solidFill>
                <a:latin typeface="Arial"/>
                <a:cs typeface="Arial"/>
              </a:rPr>
              <a:t>-4 </a:t>
            </a:r>
            <a:r>
              <a:rPr sz="1200" b="1" spc="-55" dirty="0">
                <a:solidFill>
                  <a:srgbClr val="FFFFFF"/>
                </a:solidFill>
                <a:latin typeface="Arial"/>
                <a:cs typeface="Arial"/>
              </a:rPr>
              <a:t>lata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80" dirty="0">
                <a:solidFill>
                  <a:srgbClr val="FFFFFF"/>
                </a:solidFill>
                <a:latin typeface="Arial"/>
                <a:cs typeface="Arial"/>
              </a:rPr>
              <a:t>(możliwość</a:t>
            </a:r>
            <a:endParaRPr sz="1050">
              <a:latin typeface="Arial"/>
              <a:cs typeface="Arial"/>
            </a:endParaRPr>
          </a:p>
          <a:p>
            <a:pPr marL="594360" marR="202565" indent="-384175">
              <a:lnSpc>
                <a:spcPct val="100000"/>
              </a:lnSpc>
              <a:spcBef>
                <a:spcPts val="5"/>
              </a:spcBef>
            </a:pPr>
            <a:r>
              <a:rPr sz="1050" b="1" spc="-75" dirty="0">
                <a:solidFill>
                  <a:srgbClr val="FFFFFF"/>
                </a:solidFill>
                <a:latin typeface="Arial"/>
                <a:cs typeface="Arial"/>
              </a:rPr>
              <a:t>kształcenia </a:t>
            </a:r>
            <a:r>
              <a:rPr sz="1050" b="1" spc="-80" dirty="0">
                <a:solidFill>
                  <a:srgbClr val="FFFFFF"/>
                </a:solidFill>
                <a:latin typeface="Arial"/>
                <a:cs typeface="Arial"/>
              </a:rPr>
              <a:t>przez</a:t>
            </a:r>
            <a:r>
              <a:rPr sz="105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50" b="1" spc="-50" dirty="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sz="1050" b="1" spc="-40" dirty="0">
                <a:solidFill>
                  <a:srgbClr val="FFFFFF"/>
                </a:solidFill>
                <a:latin typeface="Arial"/>
                <a:cs typeface="Arial"/>
              </a:rPr>
              <a:t>lata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20228" y="3560064"/>
            <a:ext cx="1315720" cy="1633855"/>
          </a:xfrm>
          <a:prstGeom prst="rect">
            <a:avLst/>
          </a:prstGeom>
          <a:solidFill>
            <a:srgbClr val="528341"/>
          </a:solidFill>
          <a:ln w="12192">
            <a:solidFill>
              <a:srgbClr val="41709C"/>
            </a:solidFill>
          </a:ln>
        </p:spPr>
        <p:txBody>
          <a:bodyPr vert="horz" wrap="square" lIns="0" tIns="62230" rIns="0" bIns="0" rtlCol="0">
            <a:spAutoFit/>
          </a:bodyPr>
          <a:lstStyle/>
          <a:p>
            <a:pPr marL="76835" marR="41910" indent="1905" algn="ctr">
              <a:lnSpc>
                <a:spcPct val="100000"/>
              </a:lnSpc>
              <a:spcBef>
                <a:spcPts val="490"/>
              </a:spcBef>
            </a:pPr>
            <a:r>
              <a:rPr sz="1200" b="1" spc="-155" dirty="0">
                <a:solidFill>
                  <a:srgbClr val="FFFFFF"/>
                </a:solidFill>
                <a:latin typeface="Arial"/>
                <a:cs typeface="Arial"/>
              </a:rPr>
              <a:t>KWALIFIKACYJ-NY  </a:t>
            </a:r>
            <a:r>
              <a:rPr sz="1200" b="1" spc="-190" dirty="0">
                <a:solidFill>
                  <a:srgbClr val="FFFFFF"/>
                </a:solidFill>
                <a:latin typeface="Arial"/>
                <a:cs typeface="Arial"/>
              </a:rPr>
              <a:t>KURS</a:t>
            </a:r>
            <a:r>
              <a:rPr sz="12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5" dirty="0">
                <a:solidFill>
                  <a:srgbClr val="FFFFFF"/>
                </a:solidFill>
                <a:latin typeface="Arial"/>
                <a:cs typeface="Arial"/>
              </a:rPr>
              <a:t>ZAWODOWY</a:t>
            </a:r>
            <a:endParaRPr sz="1200">
              <a:latin typeface="Arial"/>
              <a:cs typeface="Arial"/>
            </a:endParaRPr>
          </a:p>
          <a:p>
            <a:pPr marL="96520" marR="60960" algn="ctr">
              <a:lnSpc>
                <a:spcPct val="100000"/>
              </a:lnSpc>
            </a:pPr>
            <a:r>
              <a:rPr sz="1200" b="1" spc="-90" dirty="0">
                <a:solidFill>
                  <a:srgbClr val="FFFFFF"/>
                </a:solidFill>
                <a:latin typeface="Arial"/>
                <a:cs typeface="Arial"/>
              </a:rPr>
              <a:t>(liczony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wg </a:t>
            </a:r>
            <a:r>
              <a:rPr sz="1200" b="1" spc="-105" dirty="0">
                <a:solidFill>
                  <a:srgbClr val="FFFFFF"/>
                </a:solidFill>
                <a:latin typeface="Arial"/>
                <a:cs typeface="Arial"/>
              </a:rPr>
              <a:t>godzin  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200" b="1" spc="-65" dirty="0">
                <a:solidFill>
                  <a:srgbClr val="FFFFFF"/>
                </a:solidFill>
                <a:latin typeface="Arial"/>
                <a:cs typeface="Arial"/>
              </a:rPr>
              <a:t>nie</a:t>
            </a:r>
            <a:r>
              <a:rPr sz="12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lat)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456419" y="3569208"/>
            <a:ext cx="1210310" cy="1647825"/>
          </a:xfrm>
          <a:custGeom>
            <a:avLst/>
            <a:gdLst/>
            <a:ahLst/>
            <a:cxnLst/>
            <a:rect l="l" t="t" r="r" b="b"/>
            <a:pathLst>
              <a:path w="1210309" h="1647825">
                <a:moveTo>
                  <a:pt x="0" y="1647444"/>
                </a:moveTo>
                <a:lnTo>
                  <a:pt x="1210055" y="1647444"/>
                </a:lnTo>
                <a:lnTo>
                  <a:pt x="1210055" y="0"/>
                </a:lnTo>
                <a:lnTo>
                  <a:pt x="0" y="0"/>
                </a:lnTo>
                <a:lnTo>
                  <a:pt x="0" y="1647444"/>
                </a:lnTo>
                <a:close/>
              </a:path>
            </a:pathLst>
          </a:custGeom>
          <a:solidFill>
            <a:srgbClr val="944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456419" y="3569208"/>
            <a:ext cx="1210310" cy="164782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264795" marR="151130" indent="-2540" algn="ctr">
              <a:lnSpc>
                <a:spcPct val="100000"/>
              </a:lnSpc>
            </a:pPr>
            <a:r>
              <a:rPr sz="1350" b="1" spc="-180" dirty="0">
                <a:solidFill>
                  <a:srgbClr val="FFFFFF"/>
                </a:solidFill>
                <a:latin typeface="Arial"/>
                <a:cs typeface="Arial"/>
              </a:rPr>
              <a:t>RÓŻNE  </a:t>
            </a:r>
            <a:r>
              <a:rPr sz="1350" b="1" spc="-204" dirty="0">
                <a:solidFill>
                  <a:srgbClr val="FFFFFF"/>
                </a:solidFill>
                <a:latin typeface="Arial"/>
                <a:cs typeface="Arial"/>
              </a:rPr>
              <a:t>KURSY,  </a:t>
            </a:r>
            <a:r>
              <a:rPr sz="135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-19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350" b="1" spc="-285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350" b="1" spc="-140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b="1" spc="-18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350" b="1" spc="-22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IA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83252" y="5143500"/>
            <a:ext cx="126492" cy="2529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36160" y="5454192"/>
            <a:ext cx="6464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30" dirty="0">
                <a:latin typeface="Arial"/>
                <a:cs typeface="Arial"/>
              </a:rPr>
              <a:t>M</a:t>
            </a:r>
            <a:r>
              <a:rPr sz="1350" spc="-235" dirty="0">
                <a:latin typeface="Arial"/>
                <a:cs typeface="Arial"/>
              </a:rPr>
              <a:t>A</a:t>
            </a:r>
            <a:r>
              <a:rPr sz="1350" spc="-130" dirty="0">
                <a:latin typeface="Arial"/>
                <a:cs typeface="Arial"/>
              </a:rPr>
              <a:t>T</a:t>
            </a:r>
            <a:r>
              <a:rPr sz="1350" spc="-150" dirty="0">
                <a:latin typeface="Arial"/>
                <a:cs typeface="Arial"/>
              </a:rPr>
              <a:t>U</a:t>
            </a:r>
            <a:r>
              <a:rPr sz="1350" spc="-245" dirty="0">
                <a:latin typeface="Arial"/>
                <a:cs typeface="Arial"/>
              </a:rPr>
              <a:t>R</a:t>
            </a:r>
            <a:r>
              <a:rPr sz="1350" spc="-120" dirty="0">
                <a:latin typeface="Arial"/>
                <a:cs typeface="Arial"/>
              </a:rPr>
              <a:t>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49467" y="5125211"/>
            <a:ext cx="144779" cy="2453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246370" y="5422493"/>
            <a:ext cx="733425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350" spc="-160" dirty="0">
                <a:latin typeface="Arial"/>
                <a:cs typeface="Arial"/>
              </a:rPr>
              <a:t>DYPLOM  </a:t>
            </a:r>
            <a:r>
              <a:rPr sz="1350" spc="-200" dirty="0">
                <a:latin typeface="Arial"/>
                <a:cs typeface="Arial"/>
              </a:rPr>
              <a:t>T</a:t>
            </a:r>
            <a:r>
              <a:rPr sz="1350" spc="-225" dirty="0">
                <a:latin typeface="Arial"/>
                <a:cs typeface="Arial"/>
              </a:rPr>
              <a:t>E</a:t>
            </a:r>
            <a:r>
              <a:rPr sz="1350" spc="-200" dirty="0">
                <a:latin typeface="Arial"/>
                <a:cs typeface="Arial"/>
              </a:rPr>
              <a:t>C</a:t>
            </a:r>
            <a:r>
              <a:rPr sz="1350" spc="-204" dirty="0">
                <a:latin typeface="Arial"/>
                <a:cs typeface="Arial"/>
              </a:rPr>
              <a:t>H</a:t>
            </a:r>
            <a:r>
              <a:rPr sz="1350" spc="-100" dirty="0">
                <a:latin typeface="Arial"/>
                <a:cs typeface="Arial"/>
              </a:rPr>
              <a:t>N</a:t>
            </a:r>
            <a:r>
              <a:rPr sz="1350" spc="-45" dirty="0">
                <a:latin typeface="Arial"/>
                <a:cs typeface="Arial"/>
              </a:rPr>
              <a:t>I</a:t>
            </a:r>
            <a:r>
              <a:rPr sz="1350" spc="-160" dirty="0">
                <a:latin typeface="Arial"/>
                <a:cs typeface="Arial"/>
              </a:rPr>
              <a:t>KA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20483" y="5178552"/>
            <a:ext cx="155448" cy="2606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44640" y="5407152"/>
            <a:ext cx="950976" cy="3276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10956" y="5193791"/>
            <a:ext cx="155448" cy="2606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21651" y="5425846"/>
            <a:ext cx="12084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4" dirty="0">
                <a:latin typeface="Arial"/>
                <a:cs typeface="Arial"/>
              </a:rPr>
              <a:t>KOLEJNY</a:t>
            </a:r>
            <a:r>
              <a:rPr sz="1350" spc="-155" dirty="0">
                <a:latin typeface="Arial"/>
                <a:cs typeface="Arial"/>
              </a:rPr>
              <a:t> ZAWÓD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9997440" y="5140452"/>
            <a:ext cx="155448" cy="260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199626" y="5422493"/>
            <a:ext cx="120840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204" dirty="0">
                <a:latin typeface="Arial"/>
                <a:cs typeface="Arial"/>
              </a:rPr>
              <a:t>KOLEJNY</a:t>
            </a:r>
            <a:r>
              <a:rPr sz="1350" spc="-155" dirty="0">
                <a:latin typeface="Arial"/>
                <a:cs typeface="Arial"/>
              </a:rPr>
              <a:t> ZAWÓD</a:t>
            </a:r>
            <a:endParaRPr sz="13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91055" y="2586227"/>
            <a:ext cx="1100455" cy="3598545"/>
          </a:xfrm>
          <a:prstGeom prst="rect">
            <a:avLst/>
          </a:prstGeom>
          <a:solidFill>
            <a:srgbClr val="000000"/>
          </a:solidFill>
          <a:ln w="12191">
            <a:solidFill>
              <a:srgbClr val="41709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319405" marR="240665" indent="-73660">
              <a:lnSpc>
                <a:spcPct val="100000"/>
              </a:lnSpc>
              <a:spcBef>
                <a:spcPts val="894"/>
              </a:spcBef>
            </a:pPr>
            <a:r>
              <a:rPr sz="1200" spc="-15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200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-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spc="-150" dirty="0">
                <a:solidFill>
                  <a:srgbClr val="FFFFFF"/>
                </a:solidFill>
                <a:latin typeface="Arial"/>
                <a:cs typeface="Arial"/>
              </a:rPr>
              <a:t>ż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200" spc="-65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1200" spc="-80" dirty="0">
                <a:solidFill>
                  <a:srgbClr val="FFFFFF"/>
                </a:solidFill>
                <a:latin typeface="Arial"/>
                <a:cs typeface="Arial"/>
              </a:rPr>
              <a:t>szkoła 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I  </a:t>
            </a:r>
            <a:r>
              <a:rPr sz="1200" spc="-40" dirty="0">
                <a:solidFill>
                  <a:srgbClr val="FFFFFF"/>
                </a:solidFill>
                <a:latin typeface="Arial"/>
                <a:cs typeface="Arial"/>
              </a:rPr>
              <a:t>stopnia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84348" y="4090415"/>
            <a:ext cx="1024255" cy="684530"/>
          </a:xfrm>
          <a:custGeom>
            <a:avLst/>
            <a:gdLst/>
            <a:ahLst/>
            <a:cxnLst/>
            <a:rect l="l" t="t" r="r" b="b"/>
            <a:pathLst>
              <a:path w="1024254" h="684529">
                <a:moveTo>
                  <a:pt x="681989" y="0"/>
                </a:moveTo>
                <a:lnTo>
                  <a:pt x="681989" y="171068"/>
                </a:lnTo>
                <a:lnTo>
                  <a:pt x="0" y="171068"/>
                </a:lnTo>
                <a:lnTo>
                  <a:pt x="0" y="513206"/>
                </a:lnTo>
                <a:lnTo>
                  <a:pt x="681989" y="513206"/>
                </a:lnTo>
                <a:lnTo>
                  <a:pt x="681989" y="684275"/>
                </a:lnTo>
                <a:lnTo>
                  <a:pt x="1024127" y="342137"/>
                </a:lnTo>
                <a:lnTo>
                  <a:pt x="6819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84348" y="4090415"/>
            <a:ext cx="1024255" cy="684530"/>
          </a:xfrm>
          <a:custGeom>
            <a:avLst/>
            <a:gdLst/>
            <a:ahLst/>
            <a:cxnLst/>
            <a:rect l="l" t="t" r="r" b="b"/>
            <a:pathLst>
              <a:path w="1024254" h="684529">
                <a:moveTo>
                  <a:pt x="0" y="171068"/>
                </a:moveTo>
                <a:lnTo>
                  <a:pt x="681989" y="171068"/>
                </a:lnTo>
                <a:lnTo>
                  <a:pt x="681989" y="0"/>
                </a:lnTo>
                <a:lnTo>
                  <a:pt x="1024127" y="342137"/>
                </a:lnTo>
                <a:lnTo>
                  <a:pt x="681989" y="684275"/>
                </a:lnTo>
                <a:lnTo>
                  <a:pt x="681989" y="513206"/>
                </a:lnTo>
                <a:lnTo>
                  <a:pt x="0" y="513206"/>
                </a:lnTo>
                <a:lnTo>
                  <a:pt x="0" y="171068"/>
                </a:lnTo>
                <a:close/>
              </a:path>
            </a:pathLst>
          </a:custGeom>
          <a:ln w="12191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3166" y="35178"/>
            <a:ext cx="5756910" cy="130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spc="-580" dirty="0"/>
              <a:t>Branżowa </a:t>
            </a:r>
            <a:r>
              <a:rPr spc="-560" dirty="0"/>
              <a:t>szkoła </a:t>
            </a:r>
            <a:r>
              <a:rPr spc="-225" dirty="0"/>
              <a:t>II</a:t>
            </a:r>
            <a:r>
              <a:rPr spc="-375" dirty="0"/>
              <a:t> </a:t>
            </a:r>
            <a:r>
              <a:rPr spc="-495" dirty="0"/>
              <a:t>stopnia</a:t>
            </a:r>
          </a:p>
          <a:p>
            <a:pPr marL="12700">
              <a:lnSpc>
                <a:spcPts val="5015"/>
              </a:lnSpc>
            </a:pPr>
            <a:r>
              <a:rPr spc="-240" dirty="0"/>
              <a:t>- </a:t>
            </a:r>
            <a:r>
              <a:rPr spc="-459" dirty="0"/>
              <a:t>trwa </a:t>
            </a:r>
            <a:r>
              <a:rPr spc="-570" dirty="0"/>
              <a:t>2</a:t>
            </a:r>
            <a:r>
              <a:rPr spc="-735" dirty="0"/>
              <a:t> </a:t>
            </a:r>
            <a:r>
              <a:rPr spc="-490" dirty="0"/>
              <a:t>lata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82267" y="1666493"/>
            <a:ext cx="8202930" cy="41744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0" dirty="0">
                <a:latin typeface="Arial"/>
                <a:cs typeface="Arial"/>
              </a:rPr>
              <a:t>Kształcenie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130" dirty="0">
                <a:latin typeface="Arial"/>
                <a:cs typeface="Arial"/>
              </a:rPr>
              <a:t>zakresie </a:t>
            </a:r>
            <a:r>
              <a:rPr sz="2200" spc="-60" dirty="0">
                <a:latin typeface="Arial"/>
                <a:cs typeface="Arial"/>
              </a:rPr>
              <a:t>jednej</a:t>
            </a:r>
            <a:r>
              <a:rPr sz="2200" spc="-14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kwalifikacji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165735">
              <a:lnSpc>
                <a:spcPct val="70000"/>
              </a:lnSpc>
              <a:spcBef>
                <a:spcPts val="1310"/>
              </a:spcBef>
              <a:tabLst>
                <a:tab pos="1793239" algn="l"/>
                <a:tab pos="4364355" algn="l"/>
                <a:tab pos="5171440" algn="l"/>
                <a:tab pos="7717155" algn="l"/>
              </a:tabLst>
            </a:pPr>
            <a:r>
              <a:rPr sz="2200" spc="40" dirty="0">
                <a:latin typeface="Arial"/>
                <a:cs typeface="Arial"/>
              </a:rPr>
              <a:t>„1</a:t>
            </a:r>
            <a:r>
              <a:rPr sz="2200" spc="-60" dirty="0">
                <a:latin typeface="Arial"/>
                <a:cs typeface="Arial"/>
              </a:rPr>
              <a:t>.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240" dirty="0">
                <a:latin typeface="Arial"/>
                <a:cs typeface="Arial"/>
              </a:rPr>
              <a:t>D</a:t>
            </a:r>
            <a:r>
              <a:rPr sz="2200" spc="-70" dirty="0">
                <a:latin typeface="Arial"/>
                <a:cs typeface="Arial"/>
              </a:rPr>
              <a:t>o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120" dirty="0">
                <a:latin typeface="Arial"/>
                <a:cs typeface="Arial"/>
              </a:rPr>
              <a:t>kla</a:t>
            </a:r>
            <a:r>
              <a:rPr sz="2200" spc="-175" dirty="0">
                <a:latin typeface="Arial"/>
                <a:cs typeface="Arial"/>
              </a:rPr>
              <a:t>s</a:t>
            </a:r>
            <a:r>
              <a:rPr sz="2200" spc="-110" dirty="0">
                <a:latin typeface="Arial"/>
                <a:cs typeface="Arial"/>
              </a:rPr>
              <a:t>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I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65" dirty="0">
                <a:latin typeface="Arial"/>
                <a:cs typeface="Arial"/>
              </a:rPr>
              <a:t>publi</a:t>
            </a:r>
            <a:r>
              <a:rPr sz="2200" spc="-80" dirty="0">
                <a:latin typeface="Arial"/>
                <a:cs typeface="Arial"/>
              </a:rPr>
              <a:t>c</a:t>
            </a:r>
            <a:r>
              <a:rPr sz="2200" spc="-125" dirty="0">
                <a:latin typeface="Arial"/>
                <a:cs typeface="Arial"/>
              </a:rPr>
              <a:t>zne</a:t>
            </a:r>
            <a:r>
              <a:rPr sz="2200" spc="-50" dirty="0">
                <a:latin typeface="Arial"/>
                <a:cs typeface="Arial"/>
              </a:rPr>
              <a:t>j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30" dirty="0">
                <a:latin typeface="Arial"/>
                <a:cs typeface="Arial"/>
              </a:rPr>
              <a:t>b</a:t>
            </a:r>
            <a:r>
              <a:rPr sz="2200" spc="-65" dirty="0">
                <a:latin typeface="Arial"/>
                <a:cs typeface="Arial"/>
              </a:rPr>
              <a:t>r</a:t>
            </a:r>
            <a:r>
              <a:rPr sz="2200" spc="-165" dirty="0">
                <a:latin typeface="Arial"/>
                <a:cs typeface="Arial"/>
              </a:rPr>
              <a:t>an</a:t>
            </a:r>
            <a:r>
              <a:rPr sz="2200" spc="-200" dirty="0">
                <a:latin typeface="Arial"/>
                <a:cs typeface="Arial"/>
              </a:rPr>
              <a:t>ż</a:t>
            </a:r>
            <a:r>
              <a:rPr sz="2200" spc="-45" dirty="0">
                <a:latin typeface="Arial"/>
                <a:cs typeface="Arial"/>
              </a:rPr>
              <a:t>o</a:t>
            </a:r>
            <a:r>
              <a:rPr sz="2200" spc="-80" dirty="0">
                <a:latin typeface="Arial"/>
                <a:cs typeface="Arial"/>
              </a:rPr>
              <a:t>w</a:t>
            </a:r>
            <a:r>
              <a:rPr sz="2200" spc="-50" dirty="0">
                <a:latin typeface="Arial"/>
                <a:cs typeface="Arial"/>
              </a:rPr>
              <a:t>ej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270" dirty="0">
                <a:latin typeface="Arial"/>
                <a:cs typeface="Arial"/>
              </a:rPr>
              <a:t>s</a:t>
            </a:r>
            <a:r>
              <a:rPr sz="2200" spc="-170" dirty="0">
                <a:latin typeface="Arial"/>
                <a:cs typeface="Arial"/>
              </a:rPr>
              <a:t>z</a:t>
            </a:r>
            <a:r>
              <a:rPr sz="2200" spc="-250" dirty="0">
                <a:latin typeface="Arial"/>
                <a:cs typeface="Arial"/>
              </a:rPr>
              <a:t>k</a:t>
            </a:r>
            <a:r>
              <a:rPr sz="2200" spc="-70" dirty="0">
                <a:latin typeface="Arial"/>
                <a:cs typeface="Arial"/>
              </a:rPr>
              <a:t>o</a:t>
            </a:r>
            <a:r>
              <a:rPr sz="2200" spc="-30" dirty="0">
                <a:latin typeface="Arial"/>
                <a:cs typeface="Arial"/>
              </a:rPr>
              <a:t>ły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60" dirty="0">
                <a:latin typeface="Arial"/>
                <a:cs typeface="Arial"/>
              </a:rPr>
              <a:t>II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265" dirty="0">
                <a:latin typeface="Arial"/>
                <a:cs typeface="Arial"/>
              </a:rPr>
              <a:t>s</a:t>
            </a:r>
            <a:r>
              <a:rPr sz="2200" spc="90" dirty="0">
                <a:latin typeface="Arial"/>
                <a:cs typeface="Arial"/>
              </a:rPr>
              <a:t>t</a:t>
            </a:r>
            <a:r>
              <a:rPr sz="2200" spc="-70" dirty="0">
                <a:latin typeface="Arial"/>
                <a:cs typeface="Arial"/>
              </a:rPr>
              <a:t>o</a:t>
            </a:r>
            <a:r>
              <a:rPr sz="2200" spc="-85" dirty="0">
                <a:latin typeface="Arial"/>
                <a:cs typeface="Arial"/>
              </a:rPr>
              <a:t>pnia</a:t>
            </a:r>
            <a:r>
              <a:rPr sz="2200" spc="-50" dirty="0">
                <a:latin typeface="Arial"/>
                <a:cs typeface="Arial"/>
              </a:rPr>
              <a:t>,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23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pr</a:t>
            </a:r>
            <a:r>
              <a:rPr sz="2200" spc="-135" dirty="0">
                <a:latin typeface="Arial"/>
                <a:cs typeface="Arial"/>
              </a:rPr>
              <a:t>z</a:t>
            </a:r>
            <a:r>
              <a:rPr sz="2200" spc="-55" dirty="0">
                <a:latin typeface="Arial"/>
                <a:cs typeface="Arial"/>
              </a:rPr>
              <a:t>yjmuje</a:t>
            </a:r>
            <a:r>
              <a:rPr sz="2200" dirty="0">
                <a:latin typeface="Arial"/>
                <a:cs typeface="Arial"/>
              </a:rPr>
              <a:t>	</a:t>
            </a:r>
            <a:r>
              <a:rPr sz="2200" spc="-110" dirty="0">
                <a:latin typeface="Arial"/>
                <a:cs typeface="Arial"/>
              </a:rPr>
              <a:t>się  </a:t>
            </a:r>
            <a:r>
              <a:rPr sz="2200" spc="-105" dirty="0">
                <a:latin typeface="Arial"/>
                <a:cs typeface="Arial"/>
              </a:rPr>
              <a:t>kandydatów,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którzy:</a:t>
            </a:r>
            <a:endParaRPr sz="22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19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spc="-105" dirty="0">
                <a:latin typeface="Arial"/>
                <a:cs typeface="Arial"/>
              </a:rPr>
              <a:t>posiadają </a:t>
            </a:r>
            <a:r>
              <a:rPr sz="2200" spc="-80" dirty="0">
                <a:latin typeface="Arial"/>
                <a:cs typeface="Arial"/>
              </a:rPr>
              <a:t>świadectwo </a:t>
            </a:r>
            <a:r>
              <a:rPr sz="2200" spc="-125" dirty="0">
                <a:latin typeface="Arial"/>
                <a:cs typeface="Arial"/>
              </a:rPr>
              <a:t>ukończenia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35" dirty="0">
                <a:latin typeface="Arial"/>
                <a:cs typeface="Arial"/>
              </a:rPr>
              <a:t>szkoły </a:t>
            </a:r>
            <a:r>
              <a:rPr sz="2200" spc="-60" dirty="0">
                <a:latin typeface="Arial"/>
                <a:cs typeface="Arial"/>
              </a:rPr>
              <a:t>I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stopnia;</a:t>
            </a:r>
            <a:endParaRPr sz="2200">
              <a:latin typeface="Arial"/>
              <a:cs typeface="Arial"/>
            </a:endParaRPr>
          </a:p>
          <a:p>
            <a:pPr marL="241300" marR="170815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spc="-105" dirty="0">
                <a:latin typeface="Arial"/>
                <a:cs typeface="Arial"/>
              </a:rPr>
              <a:t>posiadają </a:t>
            </a:r>
            <a:r>
              <a:rPr sz="2200" spc="-135" dirty="0">
                <a:latin typeface="Arial"/>
                <a:cs typeface="Arial"/>
              </a:rPr>
              <a:t>zaświadczenie </a:t>
            </a:r>
            <a:r>
              <a:rPr sz="2200" spc="-70" dirty="0">
                <a:latin typeface="Arial"/>
                <a:cs typeface="Arial"/>
              </a:rPr>
              <a:t>o </a:t>
            </a:r>
            <a:r>
              <a:rPr sz="2200" spc="-125" dirty="0">
                <a:latin typeface="Arial"/>
                <a:cs typeface="Arial"/>
              </a:rPr>
              <a:t>zawodzie </a:t>
            </a:r>
            <a:r>
              <a:rPr sz="2200" spc="-140" dirty="0">
                <a:latin typeface="Arial"/>
                <a:cs typeface="Arial"/>
              </a:rPr>
              <a:t>nauczanym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45" dirty="0">
                <a:latin typeface="Arial"/>
                <a:cs typeface="Arial"/>
              </a:rPr>
              <a:t>szkole </a:t>
            </a:r>
            <a:r>
              <a:rPr sz="2200" spc="-60" dirty="0">
                <a:latin typeface="Arial"/>
                <a:cs typeface="Arial"/>
              </a:rPr>
              <a:t>I  </a:t>
            </a:r>
            <a:r>
              <a:rPr sz="2200" spc="-80" dirty="0">
                <a:latin typeface="Arial"/>
                <a:cs typeface="Arial"/>
              </a:rPr>
              <a:t>stopnia,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40" dirty="0">
                <a:latin typeface="Arial"/>
                <a:cs typeface="Arial"/>
              </a:rPr>
              <a:t>którym </a:t>
            </a:r>
            <a:r>
              <a:rPr sz="2200" spc="-65" dirty="0">
                <a:latin typeface="Arial"/>
                <a:cs typeface="Arial"/>
              </a:rPr>
              <a:t>wyodrębniono </a:t>
            </a:r>
            <a:r>
              <a:rPr sz="2200" spc="-70" dirty="0">
                <a:latin typeface="Arial"/>
                <a:cs typeface="Arial"/>
              </a:rPr>
              <a:t>kwalifikację </a:t>
            </a:r>
            <a:r>
              <a:rPr sz="2200" spc="-95" dirty="0">
                <a:latin typeface="Arial"/>
                <a:cs typeface="Arial"/>
              </a:rPr>
              <a:t>wspólną </a:t>
            </a:r>
            <a:r>
              <a:rPr sz="2200" spc="-80" dirty="0">
                <a:latin typeface="Arial"/>
                <a:cs typeface="Arial"/>
              </a:rPr>
              <a:t>dla </a:t>
            </a:r>
            <a:r>
              <a:rPr sz="2200" spc="-120" dirty="0">
                <a:latin typeface="Arial"/>
                <a:cs typeface="Arial"/>
              </a:rPr>
              <a:t>zawodu  </a:t>
            </a:r>
            <a:r>
              <a:rPr sz="2200" spc="-145" dirty="0">
                <a:latin typeface="Arial"/>
                <a:cs typeface="Arial"/>
              </a:rPr>
              <a:t>nauczanego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90" dirty="0">
                <a:latin typeface="Arial"/>
                <a:cs typeface="Arial"/>
              </a:rPr>
              <a:t>danej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45" dirty="0">
                <a:latin typeface="Arial"/>
                <a:cs typeface="Arial"/>
              </a:rPr>
              <a:t>szkole </a:t>
            </a:r>
            <a:r>
              <a:rPr sz="2200" spc="-60" dirty="0">
                <a:latin typeface="Arial"/>
                <a:cs typeface="Arial"/>
              </a:rPr>
              <a:t>II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75" dirty="0">
                <a:latin typeface="Arial"/>
                <a:cs typeface="Arial"/>
              </a:rPr>
              <a:t>stopnia;</a:t>
            </a:r>
            <a:endParaRPr sz="2200">
              <a:latin typeface="Arial"/>
              <a:cs typeface="Arial"/>
            </a:endParaRPr>
          </a:p>
          <a:p>
            <a:pPr marL="241300" marR="194310" indent="-228600">
              <a:lnSpc>
                <a:spcPct val="70000"/>
              </a:lnSpc>
              <a:spcBef>
                <a:spcPts val="994"/>
              </a:spcBef>
              <a:buChar char="•"/>
              <a:tabLst>
                <a:tab pos="241300" algn="l"/>
                <a:tab pos="241935" algn="l"/>
              </a:tabLst>
            </a:pPr>
            <a:r>
              <a:rPr sz="2200" spc="-105" dirty="0">
                <a:latin typeface="Arial"/>
                <a:cs typeface="Arial"/>
              </a:rPr>
              <a:t>posiadają </a:t>
            </a:r>
            <a:r>
              <a:rPr sz="2200" spc="-135" dirty="0">
                <a:latin typeface="Arial"/>
                <a:cs typeface="Arial"/>
              </a:rPr>
              <a:t>zaświadczenie </a:t>
            </a:r>
            <a:r>
              <a:rPr sz="2200" spc="-105" dirty="0">
                <a:latin typeface="Arial"/>
                <a:cs typeface="Arial"/>
              </a:rPr>
              <a:t>lekarskie </a:t>
            </a:r>
            <a:r>
              <a:rPr sz="2200" spc="-114" dirty="0">
                <a:latin typeface="Arial"/>
                <a:cs typeface="Arial"/>
              </a:rPr>
              <a:t>zawierające </a:t>
            </a:r>
            <a:r>
              <a:rPr sz="2200" spc="-125" dirty="0">
                <a:latin typeface="Arial"/>
                <a:cs typeface="Arial"/>
              </a:rPr>
              <a:t>orzeczenie </a:t>
            </a:r>
            <a:r>
              <a:rPr sz="2200" spc="-70" dirty="0">
                <a:latin typeface="Arial"/>
                <a:cs typeface="Arial"/>
              </a:rPr>
              <a:t>o </a:t>
            </a:r>
            <a:r>
              <a:rPr sz="2200" spc="-95" dirty="0">
                <a:latin typeface="Arial"/>
                <a:cs typeface="Arial"/>
              </a:rPr>
              <a:t>braku  </a:t>
            </a:r>
            <a:r>
              <a:rPr sz="2200" spc="-130" dirty="0">
                <a:latin typeface="Arial"/>
                <a:cs typeface="Arial"/>
              </a:rPr>
              <a:t>przeciwwskazań </a:t>
            </a:r>
            <a:r>
              <a:rPr sz="2200" spc="-85" dirty="0">
                <a:latin typeface="Arial"/>
                <a:cs typeface="Arial"/>
              </a:rPr>
              <a:t>zdrowotnych </a:t>
            </a:r>
            <a:r>
              <a:rPr sz="2200" spc="-75" dirty="0">
                <a:latin typeface="Arial"/>
                <a:cs typeface="Arial"/>
              </a:rPr>
              <a:t>do </a:t>
            </a:r>
            <a:r>
              <a:rPr sz="2200" spc="-85" dirty="0">
                <a:latin typeface="Arial"/>
                <a:cs typeface="Arial"/>
              </a:rPr>
              <a:t>podjęcia </a:t>
            </a:r>
            <a:r>
              <a:rPr sz="2200" spc="-90" dirty="0">
                <a:latin typeface="Arial"/>
                <a:cs typeface="Arial"/>
              </a:rPr>
              <a:t>praktycznej </a:t>
            </a:r>
            <a:r>
              <a:rPr sz="2200" spc="-85" dirty="0">
                <a:latin typeface="Arial"/>
                <a:cs typeface="Arial"/>
              </a:rPr>
              <a:t>nauki</a:t>
            </a:r>
            <a:r>
              <a:rPr sz="2200" spc="-160" dirty="0">
                <a:latin typeface="Arial"/>
                <a:cs typeface="Arial"/>
              </a:rPr>
              <a:t> </a:t>
            </a:r>
            <a:r>
              <a:rPr sz="2200" spc="-114" dirty="0">
                <a:latin typeface="Arial"/>
                <a:cs typeface="Arial"/>
              </a:rPr>
              <a:t>zawodu,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70100"/>
              </a:lnSpc>
              <a:spcBef>
                <a:spcPts val="1005"/>
              </a:spcBef>
            </a:pPr>
            <a:r>
              <a:rPr sz="2200" spc="-85" dirty="0">
                <a:latin typeface="Arial"/>
                <a:cs typeface="Arial"/>
              </a:rPr>
              <a:t>2. </a:t>
            </a:r>
            <a:r>
              <a:rPr sz="2200" spc="-155" dirty="0">
                <a:latin typeface="Arial"/>
                <a:cs typeface="Arial"/>
              </a:rPr>
              <a:t>Do </a:t>
            </a:r>
            <a:r>
              <a:rPr sz="2200" spc="-130" dirty="0">
                <a:latin typeface="Arial"/>
                <a:cs typeface="Arial"/>
              </a:rPr>
              <a:t>klasy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85" dirty="0">
                <a:latin typeface="Arial"/>
                <a:cs typeface="Arial"/>
              </a:rPr>
              <a:t>publicznej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35" dirty="0">
                <a:latin typeface="Arial"/>
                <a:cs typeface="Arial"/>
              </a:rPr>
              <a:t>szkoły </a:t>
            </a:r>
            <a:r>
              <a:rPr sz="2200" spc="-60" dirty="0">
                <a:latin typeface="Arial"/>
                <a:cs typeface="Arial"/>
              </a:rPr>
              <a:t>II </a:t>
            </a:r>
            <a:r>
              <a:rPr sz="2200" spc="-80" dirty="0">
                <a:latin typeface="Arial"/>
                <a:cs typeface="Arial"/>
              </a:rPr>
              <a:t>stopnia, </a:t>
            </a:r>
            <a:r>
              <a:rPr sz="2200" spc="-70" dirty="0">
                <a:latin typeface="Arial"/>
                <a:cs typeface="Arial"/>
              </a:rPr>
              <a:t>przyjmuje </a:t>
            </a:r>
            <a:r>
              <a:rPr sz="2200" spc="-125" dirty="0">
                <a:latin typeface="Arial"/>
                <a:cs typeface="Arial"/>
              </a:rPr>
              <a:t>się  </a:t>
            </a:r>
            <a:r>
              <a:rPr sz="2200" spc="-105" dirty="0">
                <a:latin typeface="Arial"/>
                <a:cs typeface="Arial"/>
              </a:rPr>
              <a:t>kandydatów, </a:t>
            </a:r>
            <a:r>
              <a:rPr sz="2200" spc="-75" dirty="0">
                <a:latin typeface="Arial"/>
                <a:cs typeface="Arial"/>
              </a:rPr>
              <a:t>którzy </a:t>
            </a:r>
            <a:r>
              <a:rPr sz="2200" spc="-105" dirty="0">
                <a:latin typeface="Arial"/>
                <a:cs typeface="Arial"/>
              </a:rPr>
              <a:t>ukończyli </a:t>
            </a:r>
            <a:r>
              <a:rPr sz="2200" spc="-140" dirty="0">
                <a:latin typeface="Arial"/>
                <a:cs typeface="Arial"/>
              </a:rPr>
              <a:t>szkołę </a:t>
            </a:r>
            <a:r>
              <a:rPr sz="2200" spc="-110" dirty="0">
                <a:latin typeface="Arial"/>
                <a:cs typeface="Arial"/>
              </a:rPr>
              <a:t>branżową </a:t>
            </a:r>
            <a:r>
              <a:rPr sz="2200" spc="-60" dirty="0">
                <a:latin typeface="Arial"/>
                <a:cs typeface="Arial"/>
              </a:rPr>
              <a:t>I </a:t>
            </a:r>
            <a:r>
              <a:rPr sz="2200" spc="-80" dirty="0">
                <a:latin typeface="Arial"/>
                <a:cs typeface="Arial"/>
              </a:rPr>
              <a:t>stopnia </a:t>
            </a:r>
            <a:r>
              <a:rPr sz="2200" spc="-20" dirty="0">
                <a:latin typeface="Arial"/>
                <a:cs typeface="Arial"/>
              </a:rPr>
              <a:t>w </a:t>
            </a:r>
            <a:r>
              <a:rPr sz="2200" spc="-70" dirty="0">
                <a:latin typeface="Arial"/>
                <a:cs typeface="Arial"/>
              </a:rPr>
              <a:t>roku</a:t>
            </a:r>
            <a:r>
              <a:rPr sz="2200" spc="-225" dirty="0">
                <a:latin typeface="Arial"/>
                <a:cs typeface="Arial"/>
              </a:rPr>
              <a:t> </a:t>
            </a:r>
            <a:r>
              <a:rPr sz="2200" spc="-130" dirty="0">
                <a:latin typeface="Arial"/>
                <a:cs typeface="Arial"/>
              </a:rPr>
              <a:t>szkolnym  </a:t>
            </a:r>
            <a:r>
              <a:rPr sz="2200" spc="-100" dirty="0">
                <a:latin typeface="Arial"/>
                <a:cs typeface="Arial"/>
              </a:rPr>
              <a:t>bezpośrednio </a:t>
            </a:r>
            <a:r>
              <a:rPr sz="2200" spc="-114" dirty="0">
                <a:latin typeface="Arial"/>
                <a:cs typeface="Arial"/>
              </a:rPr>
              <a:t>poprzedzającym </a:t>
            </a:r>
            <a:r>
              <a:rPr sz="2200" spc="-60" dirty="0">
                <a:latin typeface="Arial"/>
                <a:cs typeface="Arial"/>
              </a:rPr>
              <a:t>rok </a:t>
            </a:r>
            <a:r>
              <a:rPr sz="2200" spc="-145" dirty="0">
                <a:latin typeface="Arial"/>
                <a:cs typeface="Arial"/>
              </a:rPr>
              <a:t>szkolny, </a:t>
            </a:r>
            <a:r>
              <a:rPr sz="2200" spc="-125" dirty="0">
                <a:latin typeface="Arial"/>
                <a:cs typeface="Arial"/>
              </a:rPr>
              <a:t>na </a:t>
            </a:r>
            <a:r>
              <a:rPr sz="2200" spc="-35" dirty="0">
                <a:latin typeface="Arial"/>
                <a:cs typeface="Arial"/>
              </a:rPr>
              <a:t>który </a:t>
            </a:r>
            <a:r>
              <a:rPr sz="2200" spc="-105" dirty="0">
                <a:latin typeface="Arial"/>
                <a:cs typeface="Arial"/>
              </a:rPr>
              <a:t>ubiegają </a:t>
            </a:r>
            <a:r>
              <a:rPr sz="2200" spc="-125" dirty="0">
                <a:latin typeface="Arial"/>
                <a:cs typeface="Arial"/>
              </a:rPr>
              <a:t>się</a:t>
            </a:r>
            <a:r>
              <a:rPr sz="2200" spc="-195" dirty="0">
                <a:latin typeface="Arial"/>
                <a:cs typeface="Arial"/>
              </a:rPr>
              <a:t> </a:t>
            </a:r>
            <a:r>
              <a:rPr sz="2200" spc="-70" dirty="0">
                <a:latin typeface="Arial"/>
                <a:cs typeface="Arial"/>
              </a:rPr>
              <a:t>o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1850"/>
              </a:lnSpc>
            </a:pPr>
            <a:r>
              <a:rPr sz="2200" spc="-90" dirty="0">
                <a:latin typeface="Arial"/>
                <a:cs typeface="Arial"/>
              </a:rPr>
              <a:t>przyjęcie </a:t>
            </a:r>
            <a:r>
              <a:rPr sz="2200" spc="-75" dirty="0">
                <a:latin typeface="Arial"/>
                <a:cs typeface="Arial"/>
              </a:rPr>
              <a:t>do </a:t>
            </a:r>
            <a:r>
              <a:rPr sz="2200" spc="-80" dirty="0">
                <a:latin typeface="Arial"/>
                <a:cs typeface="Arial"/>
              </a:rPr>
              <a:t>publicznej </a:t>
            </a:r>
            <a:r>
              <a:rPr sz="2200" spc="-95" dirty="0">
                <a:latin typeface="Arial"/>
                <a:cs typeface="Arial"/>
              </a:rPr>
              <a:t>branżowej </a:t>
            </a:r>
            <a:r>
              <a:rPr sz="2200" spc="-135" dirty="0">
                <a:latin typeface="Arial"/>
                <a:cs typeface="Arial"/>
              </a:rPr>
              <a:t>szkoły </a:t>
            </a:r>
            <a:r>
              <a:rPr sz="2200" spc="-60" dirty="0">
                <a:latin typeface="Arial"/>
                <a:cs typeface="Arial"/>
              </a:rPr>
              <a:t>II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5" dirty="0">
                <a:latin typeface="Arial"/>
                <a:cs typeface="Arial"/>
              </a:rPr>
              <a:t>stopnia.”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82267" y="6202781"/>
            <a:ext cx="54641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i="1" spc="-75" dirty="0">
                <a:latin typeface="Trebuchet MS"/>
                <a:cs typeface="Trebuchet MS"/>
              </a:rPr>
              <a:t>Ustawa </a:t>
            </a:r>
            <a:r>
              <a:rPr sz="2200" i="1" spc="-105" dirty="0">
                <a:latin typeface="Trebuchet MS"/>
                <a:cs typeface="Trebuchet MS"/>
              </a:rPr>
              <a:t>„Prawo </a:t>
            </a:r>
            <a:r>
              <a:rPr sz="2200" i="1" spc="-110" dirty="0">
                <a:latin typeface="Trebuchet MS"/>
                <a:cs typeface="Trebuchet MS"/>
              </a:rPr>
              <a:t>oświatowe” </a:t>
            </a:r>
            <a:r>
              <a:rPr sz="2200" i="1" spc="-180" dirty="0">
                <a:latin typeface="Trebuchet MS"/>
                <a:cs typeface="Trebuchet MS"/>
              </a:rPr>
              <a:t>z </a:t>
            </a:r>
            <a:r>
              <a:rPr sz="2200" i="1" spc="-100" dirty="0">
                <a:latin typeface="Trebuchet MS"/>
                <a:cs typeface="Trebuchet MS"/>
              </a:rPr>
              <a:t>dnia </a:t>
            </a:r>
            <a:r>
              <a:rPr sz="2200" i="1" spc="-85" dirty="0">
                <a:latin typeface="Trebuchet MS"/>
                <a:cs typeface="Trebuchet MS"/>
              </a:rPr>
              <a:t>14.12.2016</a:t>
            </a:r>
            <a:r>
              <a:rPr sz="2200" i="1" spc="-470" dirty="0">
                <a:latin typeface="Trebuchet MS"/>
                <a:cs typeface="Trebuchet MS"/>
              </a:rPr>
              <a:t> </a:t>
            </a:r>
            <a:r>
              <a:rPr sz="2200" i="1" spc="-300" dirty="0">
                <a:latin typeface="Trebuchet MS"/>
                <a:cs typeface="Trebuchet MS"/>
              </a:rPr>
              <a:t>r.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71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60" dirty="0">
                <a:solidFill>
                  <a:srgbClr val="888888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89903" y="1320797"/>
            <a:ext cx="4742815" cy="5232404"/>
          </a:xfrm>
          <a:custGeom>
            <a:avLst/>
            <a:gdLst/>
            <a:ahLst/>
            <a:cxnLst/>
            <a:rect l="l" t="t" r="r" b="b"/>
            <a:pathLst>
              <a:path w="4742815" h="5537200">
                <a:moveTo>
                  <a:pt x="2967798" y="88900"/>
                </a:moveTo>
                <a:lnTo>
                  <a:pt x="1774889" y="88900"/>
                </a:lnTo>
                <a:lnTo>
                  <a:pt x="1734196" y="114300"/>
                </a:lnTo>
                <a:lnTo>
                  <a:pt x="1574408" y="165100"/>
                </a:lnTo>
                <a:lnTo>
                  <a:pt x="1535243" y="190500"/>
                </a:lnTo>
                <a:lnTo>
                  <a:pt x="1457897" y="215900"/>
                </a:lnTo>
                <a:lnTo>
                  <a:pt x="1381912" y="266700"/>
                </a:lnTo>
                <a:lnTo>
                  <a:pt x="1344447" y="279400"/>
                </a:lnTo>
                <a:lnTo>
                  <a:pt x="1307343" y="304800"/>
                </a:lnTo>
                <a:lnTo>
                  <a:pt x="1234246" y="355600"/>
                </a:lnTo>
                <a:lnTo>
                  <a:pt x="1198266" y="368300"/>
                </a:lnTo>
                <a:lnTo>
                  <a:pt x="1127480" y="419100"/>
                </a:lnTo>
                <a:lnTo>
                  <a:pt x="1058304" y="469900"/>
                </a:lnTo>
                <a:lnTo>
                  <a:pt x="1024337" y="508000"/>
                </a:lnTo>
                <a:lnTo>
                  <a:pt x="957679" y="558800"/>
                </a:lnTo>
                <a:lnTo>
                  <a:pt x="925003" y="584200"/>
                </a:lnTo>
                <a:lnTo>
                  <a:pt x="892771" y="622300"/>
                </a:lnTo>
                <a:lnTo>
                  <a:pt x="860989" y="647700"/>
                </a:lnTo>
                <a:lnTo>
                  <a:pt x="829666" y="685800"/>
                </a:lnTo>
                <a:lnTo>
                  <a:pt x="798807" y="711200"/>
                </a:lnTo>
                <a:lnTo>
                  <a:pt x="768420" y="749300"/>
                </a:lnTo>
                <a:lnTo>
                  <a:pt x="738512" y="774700"/>
                </a:lnTo>
                <a:lnTo>
                  <a:pt x="709090" y="812800"/>
                </a:lnTo>
                <a:lnTo>
                  <a:pt x="680159" y="850900"/>
                </a:lnTo>
                <a:lnTo>
                  <a:pt x="651729" y="876300"/>
                </a:lnTo>
                <a:lnTo>
                  <a:pt x="623805" y="914400"/>
                </a:lnTo>
                <a:lnTo>
                  <a:pt x="596394" y="952500"/>
                </a:lnTo>
                <a:lnTo>
                  <a:pt x="569503" y="990600"/>
                </a:lnTo>
                <a:lnTo>
                  <a:pt x="543140" y="1028700"/>
                </a:lnTo>
                <a:lnTo>
                  <a:pt x="517311" y="1066800"/>
                </a:lnTo>
                <a:lnTo>
                  <a:pt x="492022" y="1104900"/>
                </a:lnTo>
                <a:lnTo>
                  <a:pt x="467282" y="1143000"/>
                </a:lnTo>
                <a:lnTo>
                  <a:pt x="443097" y="1181100"/>
                </a:lnTo>
                <a:lnTo>
                  <a:pt x="419473" y="1219200"/>
                </a:lnTo>
                <a:lnTo>
                  <a:pt x="396418" y="1257300"/>
                </a:lnTo>
                <a:lnTo>
                  <a:pt x="373939" y="1295400"/>
                </a:lnTo>
                <a:lnTo>
                  <a:pt x="352042" y="1346200"/>
                </a:lnTo>
                <a:lnTo>
                  <a:pt x="330735" y="1384300"/>
                </a:lnTo>
                <a:lnTo>
                  <a:pt x="310024" y="1422400"/>
                </a:lnTo>
                <a:lnTo>
                  <a:pt x="289917" y="1473200"/>
                </a:lnTo>
                <a:lnTo>
                  <a:pt x="270420" y="1511300"/>
                </a:lnTo>
                <a:lnTo>
                  <a:pt x="251540" y="1562100"/>
                </a:lnTo>
                <a:lnTo>
                  <a:pt x="233284" y="1600200"/>
                </a:lnTo>
                <a:lnTo>
                  <a:pt x="215660" y="1651000"/>
                </a:lnTo>
                <a:lnTo>
                  <a:pt x="198673" y="1689100"/>
                </a:lnTo>
                <a:lnTo>
                  <a:pt x="182332" y="1739900"/>
                </a:lnTo>
                <a:lnTo>
                  <a:pt x="166642" y="1778000"/>
                </a:lnTo>
                <a:lnTo>
                  <a:pt x="151611" y="1828800"/>
                </a:lnTo>
                <a:lnTo>
                  <a:pt x="137245" y="1866900"/>
                </a:lnTo>
                <a:lnTo>
                  <a:pt x="123553" y="1917700"/>
                </a:lnTo>
                <a:lnTo>
                  <a:pt x="110539" y="1968500"/>
                </a:lnTo>
                <a:lnTo>
                  <a:pt x="98213" y="2019300"/>
                </a:lnTo>
                <a:lnTo>
                  <a:pt x="86579" y="2057400"/>
                </a:lnTo>
                <a:lnTo>
                  <a:pt x="75647" y="2108200"/>
                </a:lnTo>
                <a:lnTo>
                  <a:pt x="65421" y="2159000"/>
                </a:lnTo>
                <a:lnTo>
                  <a:pt x="55909" y="2209800"/>
                </a:lnTo>
                <a:lnTo>
                  <a:pt x="47119" y="2260600"/>
                </a:lnTo>
                <a:lnTo>
                  <a:pt x="39057" y="2311400"/>
                </a:lnTo>
                <a:lnTo>
                  <a:pt x="31729" y="2362200"/>
                </a:lnTo>
                <a:lnTo>
                  <a:pt x="25144" y="2413000"/>
                </a:lnTo>
                <a:lnTo>
                  <a:pt x="19307" y="2463800"/>
                </a:lnTo>
                <a:lnTo>
                  <a:pt x="14226" y="2514600"/>
                </a:lnTo>
                <a:lnTo>
                  <a:pt x="9908" y="2565400"/>
                </a:lnTo>
                <a:lnTo>
                  <a:pt x="6359" y="2616200"/>
                </a:lnTo>
                <a:lnTo>
                  <a:pt x="3587" y="2667000"/>
                </a:lnTo>
                <a:lnTo>
                  <a:pt x="1599" y="2717800"/>
                </a:lnTo>
                <a:lnTo>
                  <a:pt x="400" y="2768600"/>
                </a:lnTo>
                <a:lnTo>
                  <a:pt x="0" y="2819400"/>
                </a:lnTo>
                <a:lnTo>
                  <a:pt x="400" y="2870200"/>
                </a:lnTo>
                <a:lnTo>
                  <a:pt x="1599" y="2921000"/>
                </a:lnTo>
                <a:lnTo>
                  <a:pt x="3587" y="2971800"/>
                </a:lnTo>
                <a:lnTo>
                  <a:pt x="6359" y="3022600"/>
                </a:lnTo>
                <a:lnTo>
                  <a:pt x="9908" y="3073400"/>
                </a:lnTo>
                <a:lnTo>
                  <a:pt x="14226" y="3124200"/>
                </a:lnTo>
                <a:lnTo>
                  <a:pt x="19307" y="3175000"/>
                </a:lnTo>
                <a:lnTo>
                  <a:pt x="25144" y="3225800"/>
                </a:lnTo>
                <a:lnTo>
                  <a:pt x="31729" y="3276600"/>
                </a:lnTo>
                <a:lnTo>
                  <a:pt x="39057" y="3327400"/>
                </a:lnTo>
                <a:lnTo>
                  <a:pt x="47119" y="3378200"/>
                </a:lnTo>
                <a:lnTo>
                  <a:pt x="55909" y="3429000"/>
                </a:lnTo>
                <a:lnTo>
                  <a:pt x="65421" y="3479800"/>
                </a:lnTo>
                <a:lnTo>
                  <a:pt x="75647" y="3530600"/>
                </a:lnTo>
                <a:lnTo>
                  <a:pt x="86579" y="3568700"/>
                </a:lnTo>
                <a:lnTo>
                  <a:pt x="98213" y="3619500"/>
                </a:lnTo>
                <a:lnTo>
                  <a:pt x="110539" y="3670300"/>
                </a:lnTo>
                <a:lnTo>
                  <a:pt x="123553" y="3721100"/>
                </a:lnTo>
                <a:lnTo>
                  <a:pt x="137245" y="3759200"/>
                </a:lnTo>
                <a:lnTo>
                  <a:pt x="151611" y="3810000"/>
                </a:lnTo>
                <a:lnTo>
                  <a:pt x="166642" y="3860800"/>
                </a:lnTo>
                <a:lnTo>
                  <a:pt x="182332" y="3898900"/>
                </a:lnTo>
                <a:lnTo>
                  <a:pt x="198673" y="3949700"/>
                </a:lnTo>
                <a:lnTo>
                  <a:pt x="215660" y="3987800"/>
                </a:lnTo>
                <a:lnTo>
                  <a:pt x="233284" y="4038600"/>
                </a:lnTo>
                <a:lnTo>
                  <a:pt x="251540" y="4076700"/>
                </a:lnTo>
                <a:lnTo>
                  <a:pt x="270420" y="4127500"/>
                </a:lnTo>
                <a:lnTo>
                  <a:pt x="289917" y="4165600"/>
                </a:lnTo>
                <a:lnTo>
                  <a:pt x="310024" y="4216400"/>
                </a:lnTo>
                <a:lnTo>
                  <a:pt x="330735" y="4254500"/>
                </a:lnTo>
                <a:lnTo>
                  <a:pt x="352042" y="4292600"/>
                </a:lnTo>
                <a:lnTo>
                  <a:pt x="373939" y="4330700"/>
                </a:lnTo>
                <a:lnTo>
                  <a:pt x="396418" y="4381500"/>
                </a:lnTo>
                <a:lnTo>
                  <a:pt x="419473" y="4419600"/>
                </a:lnTo>
                <a:lnTo>
                  <a:pt x="443097" y="4457700"/>
                </a:lnTo>
                <a:lnTo>
                  <a:pt x="467282" y="4495800"/>
                </a:lnTo>
                <a:lnTo>
                  <a:pt x="492022" y="4533900"/>
                </a:lnTo>
                <a:lnTo>
                  <a:pt x="517311" y="4572000"/>
                </a:lnTo>
                <a:lnTo>
                  <a:pt x="543140" y="4610100"/>
                </a:lnTo>
                <a:lnTo>
                  <a:pt x="569503" y="4648200"/>
                </a:lnTo>
                <a:lnTo>
                  <a:pt x="596394" y="4686300"/>
                </a:lnTo>
                <a:lnTo>
                  <a:pt x="623805" y="4724400"/>
                </a:lnTo>
                <a:lnTo>
                  <a:pt x="651729" y="4749800"/>
                </a:lnTo>
                <a:lnTo>
                  <a:pt x="680159" y="4787900"/>
                </a:lnTo>
                <a:lnTo>
                  <a:pt x="709090" y="4826000"/>
                </a:lnTo>
                <a:lnTo>
                  <a:pt x="738512" y="4864100"/>
                </a:lnTo>
                <a:lnTo>
                  <a:pt x="768420" y="4889500"/>
                </a:lnTo>
                <a:lnTo>
                  <a:pt x="798807" y="4927600"/>
                </a:lnTo>
                <a:lnTo>
                  <a:pt x="829666" y="4953000"/>
                </a:lnTo>
                <a:lnTo>
                  <a:pt x="860989" y="4991100"/>
                </a:lnTo>
                <a:lnTo>
                  <a:pt x="892771" y="5016500"/>
                </a:lnTo>
                <a:lnTo>
                  <a:pt x="925003" y="5041900"/>
                </a:lnTo>
                <a:lnTo>
                  <a:pt x="957679" y="5080000"/>
                </a:lnTo>
                <a:lnTo>
                  <a:pt x="990793" y="5105400"/>
                </a:lnTo>
                <a:lnTo>
                  <a:pt x="1058304" y="5156200"/>
                </a:lnTo>
                <a:lnTo>
                  <a:pt x="1092687" y="5194300"/>
                </a:lnTo>
                <a:lnTo>
                  <a:pt x="1162675" y="5245100"/>
                </a:lnTo>
                <a:lnTo>
                  <a:pt x="1198266" y="5257800"/>
                </a:lnTo>
                <a:lnTo>
                  <a:pt x="1270607" y="5308600"/>
                </a:lnTo>
                <a:lnTo>
                  <a:pt x="1344447" y="5359400"/>
                </a:lnTo>
                <a:lnTo>
                  <a:pt x="1381912" y="5372100"/>
                </a:lnTo>
                <a:lnTo>
                  <a:pt x="1419731" y="5397500"/>
                </a:lnTo>
                <a:lnTo>
                  <a:pt x="1457897" y="5410200"/>
                </a:lnTo>
                <a:lnTo>
                  <a:pt x="1496403" y="5435600"/>
                </a:lnTo>
                <a:lnTo>
                  <a:pt x="1535243" y="5448300"/>
                </a:lnTo>
                <a:lnTo>
                  <a:pt x="1574408" y="5473700"/>
                </a:lnTo>
                <a:lnTo>
                  <a:pt x="1774889" y="5537200"/>
                </a:lnTo>
                <a:lnTo>
                  <a:pt x="2967798" y="5537200"/>
                </a:lnTo>
                <a:lnTo>
                  <a:pt x="3168279" y="5473700"/>
                </a:lnTo>
                <a:lnTo>
                  <a:pt x="3207444" y="5448300"/>
                </a:lnTo>
                <a:lnTo>
                  <a:pt x="3246284" y="5435600"/>
                </a:lnTo>
                <a:lnTo>
                  <a:pt x="3284790" y="5410200"/>
                </a:lnTo>
                <a:lnTo>
                  <a:pt x="3322956" y="5397500"/>
                </a:lnTo>
                <a:lnTo>
                  <a:pt x="3360775" y="5372100"/>
                </a:lnTo>
                <a:lnTo>
                  <a:pt x="3398240" y="5359400"/>
                </a:lnTo>
                <a:lnTo>
                  <a:pt x="3472080" y="5308600"/>
                </a:lnTo>
                <a:lnTo>
                  <a:pt x="3544421" y="5257800"/>
                </a:lnTo>
                <a:lnTo>
                  <a:pt x="3580012" y="5245100"/>
                </a:lnTo>
                <a:lnTo>
                  <a:pt x="3650000" y="5194300"/>
                </a:lnTo>
                <a:lnTo>
                  <a:pt x="3684383" y="5156200"/>
                </a:lnTo>
                <a:lnTo>
                  <a:pt x="3751894" y="5105400"/>
                </a:lnTo>
                <a:lnTo>
                  <a:pt x="3785008" y="5080000"/>
                </a:lnTo>
                <a:lnTo>
                  <a:pt x="3817684" y="5041900"/>
                </a:lnTo>
                <a:lnTo>
                  <a:pt x="3849916" y="5016500"/>
                </a:lnTo>
                <a:lnTo>
                  <a:pt x="3881698" y="4991100"/>
                </a:lnTo>
                <a:lnTo>
                  <a:pt x="3913021" y="4953000"/>
                </a:lnTo>
                <a:lnTo>
                  <a:pt x="3943880" y="4927600"/>
                </a:lnTo>
                <a:lnTo>
                  <a:pt x="3974267" y="4889500"/>
                </a:lnTo>
                <a:lnTo>
                  <a:pt x="4004175" y="4864100"/>
                </a:lnTo>
                <a:lnTo>
                  <a:pt x="4033597" y="4826000"/>
                </a:lnTo>
                <a:lnTo>
                  <a:pt x="4062528" y="4787900"/>
                </a:lnTo>
                <a:lnTo>
                  <a:pt x="4090958" y="4749800"/>
                </a:lnTo>
                <a:lnTo>
                  <a:pt x="4118882" y="4724400"/>
                </a:lnTo>
                <a:lnTo>
                  <a:pt x="4146293" y="4686300"/>
                </a:lnTo>
                <a:lnTo>
                  <a:pt x="4173184" y="4648200"/>
                </a:lnTo>
                <a:lnTo>
                  <a:pt x="4199547" y="4610100"/>
                </a:lnTo>
                <a:lnTo>
                  <a:pt x="4225376" y="4572000"/>
                </a:lnTo>
                <a:lnTo>
                  <a:pt x="4250665" y="4533900"/>
                </a:lnTo>
                <a:lnTo>
                  <a:pt x="4275405" y="4495800"/>
                </a:lnTo>
                <a:lnTo>
                  <a:pt x="4299590" y="4457700"/>
                </a:lnTo>
                <a:lnTo>
                  <a:pt x="4323214" y="4419600"/>
                </a:lnTo>
                <a:lnTo>
                  <a:pt x="4346269" y="4381500"/>
                </a:lnTo>
                <a:lnTo>
                  <a:pt x="4368748" y="4330700"/>
                </a:lnTo>
                <a:lnTo>
                  <a:pt x="4390645" y="4292600"/>
                </a:lnTo>
                <a:lnTo>
                  <a:pt x="4411952" y="4254500"/>
                </a:lnTo>
                <a:lnTo>
                  <a:pt x="4432663" y="4216400"/>
                </a:lnTo>
                <a:lnTo>
                  <a:pt x="4452770" y="4165600"/>
                </a:lnTo>
                <a:lnTo>
                  <a:pt x="4472267" y="4127500"/>
                </a:lnTo>
                <a:lnTo>
                  <a:pt x="4491147" y="4076700"/>
                </a:lnTo>
                <a:lnTo>
                  <a:pt x="4509403" y="4038600"/>
                </a:lnTo>
                <a:lnTo>
                  <a:pt x="4527027" y="3987800"/>
                </a:lnTo>
                <a:lnTo>
                  <a:pt x="4544014" y="3949700"/>
                </a:lnTo>
                <a:lnTo>
                  <a:pt x="4560355" y="3898900"/>
                </a:lnTo>
                <a:lnTo>
                  <a:pt x="4576045" y="3860800"/>
                </a:lnTo>
                <a:lnTo>
                  <a:pt x="4591076" y="3810000"/>
                </a:lnTo>
                <a:lnTo>
                  <a:pt x="4605442" y="3759200"/>
                </a:lnTo>
                <a:lnTo>
                  <a:pt x="4619134" y="3721100"/>
                </a:lnTo>
                <a:lnTo>
                  <a:pt x="4632148" y="3670300"/>
                </a:lnTo>
                <a:lnTo>
                  <a:pt x="4644474" y="3619500"/>
                </a:lnTo>
                <a:lnTo>
                  <a:pt x="4656108" y="3568700"/>
                </a:lnTo>
                <a:lnTo>
                  <a:pt x="4667040" y="3530600"/>
                </a:lnTo>
                <a:lnTo>
                  <a:pt x="4677266" y="3479800"/>
                </a:lnTo>
                <a:lnTo>
                  <a:pt x="4686778" y="3429000"/>
                </a:lnTo>
                <a:lnTo>
                  <a:pt x="4695568" y="3378200"/>
                </a:lnTo>
                <a:lnTo>
                  <a:pt x="4703630" y="3327400"/>
                </a:lnTo>
                <a:lnTo>
                  <a:pt x="4710958" y="3276600"/>
                </a:lnTo>
                <a:lnTo>
                  <a:pt x="4717543" y="3225800"/>
                </a:lnTo>
                <a:lnTo>
                  <a:pt x="4723380" y="3175000"/>
                </a:lnTo>
                <a:lnTo>
                  <a:pt x="4728461" y="3124200"/>
                </a:lnTo>
                <a:lnTo>
                  <a:pt x="4732779" y="3073400"/>
                </a:lnTo>
                <a:lnTo>
                  <a:pt x="4736328" y="3022600"/>
                </a:lnTo>
                <a:lnTo>
                  <a:pt x="4739100" y="2971800"/>
                </a:lnTo>
                <a:lnTo>
                  <a:pt x="4741088" y="2921000"/>
                </a:lnTo>
                <a:lnTo>
                  <a:pt x="4742287" y="2870200"/>
                </a:lnTo>
                <a:lnTo>
                  <a:pt x="4742688" y="2819400"/>
                </a:lnTo>
                <a:lnTo>
                  <a:pt x="4742287" y="2768600"/>
                </a:lnTo>
                <a:lnTo>
                  <a:pt x="4741088" y="2717800"/>
                </a:lnTo>
                <a:lnTo>
                  <a:pt x="4739100" y="2667000"/>
                </a:lnTo>
                <a:lnTo>
                  <a:pt x="4736328" y="2616200"/>
                </a:lnTo>
                <a:lnTo>
                  <a:pt x="4732779" y="2565400"/>
                </a:lnTo>
                <a:lnTo>
                  <a:pt x="4728461" y="2514600"/>
                </a:lnTo>
                <a:lnTo>
                  <a:pt x="4723380" y="2463800"/>
                </a:lnTo>
                <a:lnTo>
                  <a:pt x="4717543" y="2413000"/>
                </a:lnTo>
                <a:lnTo>
                  <a:pt x="4710958" y="2362200"/>
                </a:lnTo>
                <a:lnTo>
                  <a:pt x="4703630" y="2311400"/>
                </a:lnTo>
                <a:lnTo>
                  <a:pt x="4695568" y="2260600"/>
                </a:lnTo>
                <a:lnTo>
                  <a:pt x="4686778" y="2209800"/>
                </a:lnTo>
                <a:lnTo>
                  <a:pt x="4677266" y="2159000"/>
                </a:lnTo>
                <a:lnTo>
                  <a:pt x="4667040" y="2108200"/>
                </a:lnTo>
                <a:lnTo>
                  <a:pt x="4656108" y="2057400"/>
                </a:lnTo>
                <a:lnTo>
                  <a:pt x="4644474" y="2019300"/>
                </a:lnTo>
                <a:lnTo>
                  <a:pt x="4632148" y="1968500"/>
                </a:lnTo>
                <a:lnTo>
                  <a:pt x="4619134" y="1917700"/>
                </a:lnTo>
                <a:lnTo>
                  <a:pt x="4605442" y="1866900"/>
                </a:lnTo>
                <a:lnTo>
                  <a:pt x="4591076" y="1828800"/>
                </a:lnTo>
                <a:lnTo>
                  <a:pt x="4576045" y="1778000"/>
                </a:lnTo>
                <a:lnTo>
                  <a:pt x="4560355" y="1739900"/>
                </a:lnTo>
                <a:lnTo>
                  <a:pt x="4544014" y="1689100"/>
                </a:lnTo>
                <a:lnTo>
                  <a:pt x="4527027" y="1651000"/>
                </a:lnTo>
                <a:lnTo>
                  <a:pt x="4509403" y="1600200"/>
                </a:lnTo>
                <a:lnTo>
                  <a:pt x="4491147" y="1562100"/>
                </a:lnTo>
                <a:lnTo>
                  <a:pt x="4472267" y="1511300"/>
                </a:lnTo>
                <a:lnTo>
                  <a:pt x="4452770" y="1473200"/>
                </a:lnTo>
                <a:lnTo>
                  <a:pt x="4432663" y="1422400"/>
                </a:lnTo>
                <a:lnTo>
                  <a:pt x="4411952" y="1384300"/>
                </a:lnTo>
                <a:lnTo>
                  <a:pt x="4390645" y="1346200"/>
                </a:lnTo>
                <a:lnTo>
                  <a:pt x="4368748" y="1295400"/>
                </a:lnTo>
                <a:lnTo>
                  <a:pt x="4346269" y="1257300"/>
                </a:lnTo>
                <a:lnTo>
                  <a:pt x="4323214" y="1219200"/>
                </a:lnTo>
                <a:lnTo>
                  <a:pt x="4299590" y="1181100"/>
                </a:lnTo>
                <a:lnTo>
                  <a:pt x="4275405" y="1143000"/>
                </a:lnTo>
                <a:lnTo>
                  <a:pt x="4250665" y="1104900"/>
                </a:lnTo>
                <a:lnTo>
                  <a:pt x="4225376" y="1066800"/>
                </a:lnTo>
                <a:lnTo>
                  <a:pt x="4199547" y="1028700"/>
                </a:lnTo>
                <a:lnTo>
                  <a:pt x="4173184" y="990600"/>
                </a:lnTo>
                <a:lnTo>
                  <a:pt x="4146293" y="952500"/>
                </a:lnTo>
                <a:lnTo>
                  <a:pt x="4118882" y="914400"/>
                </a:lnTo>
                <a:lnTo>
                  <a:pt x="4090958" y="876300"/>
                </a:lnTo>
                <a:lnTo>
                  <a:pt x="4062528" y="850900"/>
                </a:lnTo>
                <a:lnTo>
                  <a:pt x="4033597" y="812800"/>
                </a:lnTo>
                <a:lnTo>
                  <a:pt x="4004175" y="774700"/>
                </a:lnTo>
                <a:lnTo>
                  <a:pt x="3974267" y="749300"/>
                </a:lnTo>
                <a:lnTo>
                  <a:pt x="3943880" y="711200"/>
                </a:lnTo>
                <a:lnTo>
                  <a:pt x="3913021" y="685800"/>
                </a:lnTo>
                <a:lnTo>
                  <a:pt x="3881698" y="647700"/>
                </a:lnTo>
                <a:lnTo>
                  <a:pt x="3849916" y="622300"/>
                </a:lnTo>
                <a:lnTo>
                  <a:pt x="3817684" y="584200"/>
                </a:lnTo>
                <a:lnTo>
                  <a:pt x="3785008" y="558800"/>
                </a:lnTo>
                <a:lnTo>
                  <a:pt x="3718350" y="508000"/>
                </a:lnTo>
                <a:lnTo>
                  <a:pt x="3684383" y="469900"/>
                </a:lnTo>
                <a:lnTo>
                  <a:pt x="3615207" y="419100"/>
                </a:lnTo>
                <a:lnTo>
                  <a:pt x="3544421" y="368300"/>
                </a:lnTo>
                <a:lnTo>
                  <a:pt x="3508441" y="355600"/>
                </a:lnTo>
                <a:lnTo>
                  <a:pt x="3435344" y="304800"/>
                </a:lnTo>
                <a:lnTo>
                  <a:pt x="3398240" y="279400"/>
                </a:lnTo>
                <a:lnTo>
                  <a:pt x="3360775" y="266700"/>
                </a:lnTo>
                <a:lnTo>
                  <a:pt x="3284790" y="215900"/>
                </a:lnTo>
                <a:lnTo>
                  <a:pt x="3207444" y="190500"/>
                </a:lnTo>
                <a:lnTo>
                  <a:pt x="3168279" y="165100"/>
                </a:lnTo>
                <a:lnTo>
                  <a:pt x="3008491" y="114300"/>
                </a:lnTo>
                <a:lnTo>
                  <a:pt x="2967798" y="88900"/>
                </a:lnTo>
                <a:close/>
              </a:path>
              <a:path w="4742815" h="5537200">
                <a:moveTo>
                  <a:pt x="2760198" y="38100"/>
                </a:moveTo>
                <a:lnTo>
                  <a:pt x="1982489" y="38100"/>
                </a:lnTo>
                <a:lnTo>
                  <a:pt x="1815867" y="88900"/>
                </a:lnTo>
                <a:lnTo>
                  <a:pt x="2926820" y="88900"/>
                </a:lnTo>
                <a:lnTo>
                  <a:pt x="2760198" y="38100"/>
                </a:lnTo>
                <a:close/>
              </a:path>
              <a:path w="4742815" h="5537200">
                <a:moveTo>
                  <a:pt x="2675359" y="25400"/>
                </a:moveTo>
                <a:lnTo>
                  <a:pt x="2067328" y="25400"/>
                </a:lnTo>
                <a:lnTo>
                  <a:pt x="2024787" y="38100"/>
                </a:lnTo>
                <a:lnTo>
                  <a:pt x="2717900" y="38100"/>
                </a:lnTo>
                <a:lnTo>
                  <a:pt x="2675359" y="25400"/>
                </a:lnTo>
                <a:close/>
              </a:path>
              <a:path w="4742815" h="5537200">
                <a:moveTo>
                  <a:pt x="2589575" y="12700"/>
                </a:moveTo>
                <a:lnTo>
                  <a:pt x="2153112" y="12700"/>
                </a:lnTo>
                <a:lnTo>
                  <a:pt x="2110105" y="25400"/>
                </a:lnTo>
                <a:lnTo>
                  <a:pt x="2632582" y="25400"/>
                </a:lnTo>
                <a:lnTo>
                  <a:pt x="2589575" y="12700"/>
                </a:lnTo>
                <a:close/>
              </a:path>
              <a:path w="4742815" h="5537200">
                <a:moveTo>
                  <a:pt x="2415393" y="0"/>
                </a:moveTo>
                <a:lnTo>
                  <a:pt x="2327294" y="0"/>
                </a:lnTo>
                <a:lnTo>
                  <a:pt x="2283439" y="12700"/>
                </a:lnTo>
                <a:lnTo>
                  <a:pt x="2459248" y="12700"/>
                </a:lnTo>
                <a:lnTo>
                  <a:pt x="2415393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9903" y="1319783"/>
            <a:ext cx="4742815" cy="5538470"/>
          </a:xfrm>
          <a:custGeom>
            <a:avLst/>
            <a:gdLst/>
            <a:ahLst/>
            <a:cxnLst/>
            <a:rect l="l" t="t" r="r" b="b"/>
            <a:pathLst>
              <a:path w="4742815" h="5538470">
                <a:moveTo>
                  <a:pt x="0" y="2813304"/>
                </a:moveTo>
                <a:lnTo>
                  <a:pt x="400" y="2761044"/>
                </a:lnTo>
                <a:lnTo>
                  <a:pt x="1599" y="2709015"/>
                </a:lnTo>
                <a:lnTo>
                  <a:pt x="3587" y="2657226"/>
                </a:lnTo>
                <a:lnTo>
                  <a:pt x="6359" y="2605683"/>
                </a:lnTo>
                <a:lnTo>
                  <a:pt x="9908" y="2554397"/>
                </a:lnTo>
                <a:lnTo>
                  <a:pt x="14226" y="2503375"/>
                </a:lnTo>
                <a:lnTo>
                  <a:pt x="19307" y="2452624"/>
                </a:lnTo>
                <a:lnTo>
                  <a:pt x="25144" y="2402154"/>
                </a:lnTo>
                <a:lnTo>
                  <a:pt x="31729" y="2351973"/>
                </a:lnTo>
                <a:lnTo>
                  <a:pt x="39057" y="2302088"/>
                </a:lnTo>
                <a:lnTo>
                  <a:pt x="47119" y="2252508"/>
                </a:lnTo>
                <a:lnTo>
                  <a:pt x="55909" y="2203241"/>
                </a:lnTo>
                <a:lnTo>
                  <a:pt x="65421" y="2154296"/>
                </a:lnTo>
                <a:lnTo>
                  <a:pt x="75647" y="2105680"/>
                </a:lnTo>
                <a:lnTo>
                  <a:pt x="86579" y="2057403"/>
                </a:lnTo>
                <a:lnTo>
                  <a:pt x="98213" y="2009471"/>
                </a:lnTo>
                <a:lnTo>
                  <a:pt x="110539" y="1961894"/>
                </a:lnTo>
                <a:lnTo>
                  <a:pt x="123553" y="1914679"/>
                </a:lnTo>
                <a:lnTo>
                  <a:pt x="137245" y="1867834"/>
                </a:lnTo>
                <a:lnTo>
                  <a:pt x="151611" y="1821369"/>
                </a:lnTo>
                <a:lnTo>
                  <a:pt x="166642" y="1775291"/>
                </a:lnTo>
                <a:lnTo>
                  <a:pt x="182332" y="1729608"/>
                </a:lnTo>
                <a:lnTo>
                  <a:pt x="198673" y="1684329"/>
                </a:lnTo>
                <a:lnTo>
                  <a:pt x="215660" y="1639461"/>
                </a:lnTo>
                <a:lnTo>
                  <a:pt x="233284" y="1595014"/>
                </a:lnTo>
                <a:lnTo>
                  <a:pt x="251540" y="1550994"/>
                </a:lnTo>
                <a:lnTo>
                  <a:pt x="270420" y="1507412"/>
                </a:lnTo>
                <a:lnTo>
                  <a:pt x="289917" y="1464274"/>
                </a:lnTo>
                <a:lnTo>
                  <a:pt x="310024" y="1421588"/>
                </a:lnTo>
                <a:lnTo>
                  <a:pt x="330735" y="1379364"/>
                </a:lnTo>
                <a:lnTo>
                  <a:pt x="352042" y="1337609"/>
                </a:lnTo>
                <a:lnTo>
                  <a:pt x="373939" y="1296332"/>
                </a:lnTo>
                <a:lnTo>
                  <a:pt x="396418" y="1255540"/>
                </a:lnTo>
                <a:lnTo>
                  <a:pt x="419473" y="1215243"/>
                </a:lnTo>
                <a:lnTo>
                  <a:pt x="443097" y="1175447"/>
                </a:lnTo>
                <a:lnTo>
                  <a:pt x="467282" y="1136162"/>
                </a:lnTo>
                <a:lnTo>
                  <a:pt x="492022" y="1097396"/>
                </a:lnTo>
                <a:lnTo>
                  <a:pt x="517311" y="1059156"/>
                </a:lnTo>
                <a:lnTo>
                  <a:pt x="543140" y="1021451"/>
                </a:lnTo>
                <a:lnTo>
                  <a:pt x="569503" y="984290"/>
                </a:lnTo>
                <a:lnTo>
                  <a:pt x="596394" y="947680"/>
                </a:lnTo>
                <a:lnTo>
                  <a:pt x="623805" y="911630"/>
                </a:lnTo>
                <a:lnTo>
                  <a:pt x="651729" y="876148"/>
                </a:lnTo>
                <a:lnTo>
                  <a:pt x="680159" y="841242"/>
                </a:lnTo>
                <a:lnTo>
                  <a:pt x="709090" y="806920"/>
                </a:lnTo>
                <a:lnTo>
                  <a:pt x="738512" y="773191"/>
                </a:lnTo>
                <a:lnTo>
                  <a:pt x="768420" y="740062"/>
                </a:lnTo>
                <a:lnTo>
                  <a:pt x="798807" y="707543"/>
                </a:lnTo>
                <a:lnTo>
                  <a:pt x="829666" y="675641"/>
                </a:lnTo>
                <a:lnTo>
                  <a:pt x="860989" y="644364"/>
                </a:lnTo>
                <a:lnTo>
                  <a:pt x="892771" y="613721"/>
                </a:lnTo>
                <a:lnTo>
                  <a:pt x="925003" y="583720"/>
                </a:lnTo>
                <a:lnTo>
                  <a:pt x="957679" y="554368"/>
                </a:lnTo>
                <a:lnTo>
                  <a:pt x="990793" y="525675"/>
                </a:lnTo>
                <a:lnTo>
                  <a:pt x="1024337" y="497649"/>
                </a:lnTo>
                <a:lnTo>
                  <a:pt x="1058304" y="470297"/>
                </a:lnTo>
                <a:lnTo>
                  <a:pt x="1092687" y="443629"/>
                </a:lnTo>
                <a:lnTo>
                  <a:pt x="1127480" y="417651"/>
                </a:lnTo>
                <a:lnTo>
                  <a:pt x="1162675" y="392373"/>
                </a:lnTo>
                <a:lnTo>
                  <a:pt x="1198266" y="367803"/>
                </a:lnTo>
                <a:lnTo>
                  <a:pt x="1234246" y="343948"/>
                </a:lnTo>
                <a:lnTo>
                  <a:pt x="1270607" y="320817"/>
                </a:lnTo>
                <a:lnTo>
                  <a:pt x="1307343" y="298419"/>
                </a:lnTo>
                <a:lnTo>
                  <a:pt x="1344447" y="276761"/>
                </a:lnTo>
                <a:lnTo>
                  <a:pt x="1381912" y="255852"/>
                </a:lnTo>
                <a:lnTo>
                  <a:pt x="1419731" y="235699"/>
                </a:lnTo>
                <a:lnTo>
                  <a:pt x="1457897" y="216312"/>
                </a:lnTo>
                <a:lnTo>
                  <a:pt x="1496403" y="197698"/>
                </a:lnTo>
                <a:lnTo>
                  <a:pt x="1535243" y="179866"/>
                </a:lnTo>
                <a:lnTo>
                  <a:pt x="1574408" y="162823"/>
                </a:lnTo>
                <a:lnTo>
                  <a:pt x="1613893" y="146579"/>
                </a:lnTo>
                <a:lnTo>
                  <a:pt x="1653691" y="131140"/>
                </a:lnTo>
                <a:lnTo>
                  <a:pt x="1693794" y="116516"/>
                </a:lnTo>
                <a:lnTo>
                  <a:pt x="1734196" y="102715"/>
                </a:lnTo>
                <a:lnTo>
                  <a:pt x="1774889" y="89745"/>
                </a:lnTo>
                <a:lnTo>
                  <a:pt x="1815867" y="77613"/>
                </a:lnTo>
                <a:lnTo>
                  <a:pt x="1857123" y="66329"/>
                </a:lnTo>
                <a:lnTo>
                  <a:pt x="1898650" y="55900"/>
                </a:lnTo>
                <a:lnTo>
                  <a:pt x="1940441" y="46336"/>
                </a:lnTo>
                <a:lnTo>
                  <a:pt x="1982489" y="37643"/>
                </a:lnTo>
                <a:lnTo>
                  <a:pt x="2024787" y="29830"/>
                </a:lnTo>
                <a:lnTo>
                  <a:pt x="2067328" y="22905"/>
                </a:lnTo>
                <a:lnTo>
                  <a:pt x="2110105" y="16878"/>
                </a:lnTo>
                <a:lnTo>
                  <a:pt x="2153112" y="11755"/>
                </a:lnTo>
                <a:lnTo>
                  <a:pt x="2196341" y="7545"/>
                </a:lnTo>
                <a:lnTo>
                  <a:pt x="2239786" y="4256"/>
                </a:lnTo>
                <a:lnTo>
                  <a:pt x="2283439" y="1897"/>
                </a:lnTo>
                <a:lnTo>
                  <a:pt x="2327294" y="475"/>
                </a:lnTo>
                <a:lnTo>
                  <a:pt x="2371344" y="0"/>
                </a:lnTo>
                <a:lnTo>
                  <a:pt x="2415393" y="475"/>
                </a:lnTo>
                <a:lnTo>
                  <a:pt x="2459248" y="1897"/>
                </a:lnTo>
                <a:lnTo>
                  <a:pt x="2502901" y="4256"/>
                </a:lnTo>
                <a:lnTo>
                  <a:pt x="2546346" y="7545"/>
                </a:lnTo>
                <a:lnTo>
                  <a:pt x="2589575" y="11755"/>
                </a:lnTo>
                <a:lnTo>
                  <a:pt x="2632582" y="16878"/>
                </a:lnTo>
                <a:lnTo>
                  <a:pt x="2675359" y="22905"/>
                </a:lnTo>
                <a:lnTo>
                  <a:pt x="2717900" y="29830"/>
                </a:lnTo>
                <a:lnTo>
                  <a:pt x="2760198" y="37643"/>
                </a:lnTo>
                <a:lnTo>
                  <a:pt x="2802246" y="46336"/>
                </a:lnTo>
                <a:lnTo>
                  <a:pt x="2844037" y="55900"/>
                </a:lnTo>
                <a:lnTo>
                  <a:pt x="2885564" y="66329"/>
                </a:lnTo>
                <a:lnTo>
                  <a:pt x="2926820" y="77613"/>
                </a:lnTo>
                <a:lnTo>
                  <a:pt x="2967798" y="89745"/>
                </a:lnTo>
                <a:lnTo>
                  <a:pt x="3008491" y="102715"/>
                </a:lnTo>
                <a:lnTo>
                  <a:pt x="3048893" y="116516"/>
                </a:lnTo>
                <a:lnTo>
                  <a:pt x="3088996" y="131140"/>
                </a:lnTo>
                <a:lnTo>
                  <a:pt x="3128794" y="146579"/>
                </a:lnTo>
                <a:lnTo>
                  <a:pt x="3168279" y="162823"/>
                </a:lnTo>
                <a:lnTo>
                  <a:pt x="3207444" y="179866"/>
                </a:lnTo>
                <a:lnTo>
                  <a:pt x="3246284" y="197698"/>
                </a:lnTo>
                <a:lnTo>
                  <a:pt x="3284790" y="216312"/>
                </a:lnTo>
                <a:lnTo>
                  <a:pt x="3322956" y="235699"/>
                </a:lnTo>
                <a:lnTo>
                  <a:pt x="3360775" y="255852"/>
                </a:lnTo>
                <a:lnTo>
                  <a:pt x="3398240" y="276761"/>
                </a:lnTo>
                <a:lnTo>
                  <a:pt x="3435344" y="298419"/>
                </a:lnTo>
                <a:lnTo>
                  <a:pt x="3472080" y="320817"/>
                </a:lnTo>
                <a:lnTo>
                  <a:pt x="3508441" y="343948"/>
                </a:lnTo>
                <a:lnTo>
                  <a:pt x="3544421" y="367803"/>
                </a:lnTo>
                <a:lnTo>
                  <a:pt x="3580012" y="392373"/>
                </a:lnTo>
                <a:lnTo>
                  <a:pt x="3615207" y="417651"/>
                </a:lnTo>
                <a:lnTo>
                  <a:pt x="3650000" y="443629"/>
                </a:lnTo>
                <a:lnTo>
                  <a:pt x="3684383" y="470297"/>
                </a:lnTo>
                <a:lnTo>
                  <a:pt x="3718350" y="497649"/>
                </a:lnTo>
                <a:lnTo>
                  <a:pt x="3751894" y="525675"/>
                </a:lnTo>
                <a:lnTo>
                  <a:pt x="3785008" y="554368"/>
                </a:lnTo>
                <a:lnTo>
                  <a:pt x="3817684" y="583720"/>
                </a:lnTo>
                <a:lnTo>
                  <a:pt x="3849916" y="613721"/>
                </a:lnTo>
                <a:lnTo>
                  <a:pt x="3881698" y="644364"/>
                </a:lnTo>
                <a:lnTo>
                  <a:pt x="3913021" y="675641"/>
                </a:lnTo>
                <a:lnTo>
                  <a:pt x="3943880" y="707543"/>
                </a:lnTo>
                <a:lnTo>
                  <a:pt x="3974267" y="740062"/>
                </a:lnTo>
                <a:lnTo>
                  <a:pt x="4004175" y="773191"/>
                </a:lnTo>
                <a:lnTo>
                  <a:pt x="4033597" y="806920"/>
                </a:lnTo>
                <a:lnTo>
                  <a:pt x="4062528" y="841242"/>
                </a:lnTo>
                <a:lnTo>
                  <a:pt x="4090958" y="876148"/>
                </a:lnTo>
                <a:lnTo>
                  <a:pt x="4118882" y="911630"/>
                </a:lnTo>
                <a:lnTo>
                  <a:pt x="4146293" y="947680"/>
                </a:lnTo>
                <a:lnTo>
                  <a:pt x="4173184" y="984290"/>
                </a:lnTo>
                <a:lnTo>
                  <a:pt x="4199547" y="1021451"/>
                </a:lnTo>
                <a:lnTo>
                  <a:pt x="4225376" y="1059156"/>
                </a:lnTo>
                <a:lnTo>
                  <a:pt x="4250665" y="1097396"/>
                </a:lnTo>
                <a:lnTo>
                  <a:pt x="4275405" y="1136162"/>
                </a:lnTo>
                <a:lnTo>
                  <a:pt x="4299590" y="1175447"/>
                </a:lnTo>
                <a:lnTo>
                  <a:pt x="4323214" y="1215243"/>
                </a:lnTo>
                <a:lnTo>
                  <a:pt x="4346269" y="1255540"/>
                </a:lnTo>
                <a:lnTo>
                  <a:pt x="4368748" y="1296332"/>
                </a:lnTo>
                <a:lnTo>
                  <a:pt x="4390645" y="1337609"/>
                </a:lnTo>
                <a:lnTo>
                  <a:pt x="4411952" y="1379364"/>
                </a:lnTo>
                <a:lnTo>
                  <a:pt x="4432663" y="1421588"/>
                </a:lnTo>
                <a:lnTo>
                  <a:pt x="4452770" y="1464274"/>
                </a:lnTo>
                <a:lnTo>
                  <a:pt x="4472267" y="1507412"/>
                </a:lnTo>
                <a:lnTo>
                  <a:pt x="4491147" y="1550994"/>
                </a:lnTo>
                <a:lnTo>
                  <a:pt x="4509403" y="1595014"/>
                </a:lnTo>
                <a:lnTo>
                  <a:pt x="4527027" y="1639461"/>
                </a:lnTo>
                <a:lnTo>
                  <a:pt x="4544014" y="1684329"/>
                </a:lnTo>
                <a:lnTo>
                  <a:pt x="4560355" y="1729608"/>
                </a:lnTo>
                <a:lnTo>
                  <a:pt x="4576045" y="1775291"/>
                </a:lnTo>
                <a:lnTo>
                  <a:pt x="4591076" y="1821369"/>
                </a:lnTo>
                <a:lnTo>
                  <a:pt x="4605442" y="1867834"/>
                </a:lnTo>
                <a:lnTo>
                  <a:pt x="4619134" y="1914679"/>
                </a:lnTo>
                <a:lnTo>
                  <a:pt x="4632148" y="1961894"/>
                </a:lnTo>
                <a:lnTo>
                  <a:pt x="4644474" y="2009471"/>
                </a:lnTo>
                <a:lnTo>
                  <a:pt x="4656108" y="2057403"/>
                </a:lnTo>
                <a:lnTo>
                  <a:pt x="4667040" y="2105680"/>
                </a:lnTo>
                <a:lnTo>
                  <a:pt x="4677266" y="2154296"/>
                </a:lnTo>
                <a:lnTo>
                  <a:pt x="4686778" y="2203241"/>
                </a:lnTo>
                <a:lnTo>
                  <a:pt x="4695568" y="2252508"/>
                </a:lnTo>
                <a:lnTo>
                  <a:pt x="4703630" y="2302088"/>
                </a:lnTo>
                <a:lnTo>
                  <a:pt x="4710958" y="2351973"/>
                </a:lnTo>
                <a:lnTo>
                  <a:pt x="4717543" y="2402154"/>
                </a:lnTo>
                <a:lnTo>
                  <a:pt x="4723380" y="2452624"/>
                </a:lnTo>
                <a:lnTo>
                  <a:pt x="4728461" y="2503375"/>
                </a:lnTo>
                <a:lnTo>
                  <a:pt x="4732779" y="2554397"/>
                </a:lnTo>
                <a:lnTo>
                  <a:pt x="4736328" y="2605683"/>
                </a:lnTo>
                <a:lnTo>
                  <a:pt x="4739100" y="2657226"/>
                </a:lnTo>
                <a:lnTo>
                  <a:pt x="4741088" y="2709015"/>
                </a:lnTo>
                <a:lnTo>
                  <a:pt x="4742287" y="2761044"/>
                </a:lnTo>
                <a:lnTo>
                  <a:pt x="4742688" y="2813304"/>
                </a:lnTo>
                <a:lnTo>
                  <a:pt x="4742287" y="2865564"/>
                </a:lnTo>
                <a:lnTo>
                  <a:pt x="4741088" y="2917594"/>
                </a:lnTo>
                <a:lnTo>
                  <a:pt x="4739100" y="2969384"/>
                </a:lnTo>
                <a:lnTo>
                  <a:pt x="4736328" y="3020927"/>
                </a:lnTo>
                <a:lnTo>
                  <a:pt x="4732779" y="3072214"/>
                </a:lnTo>
                <a:lnTo>
                  <a:pt x="4728461" y="3123237"/>
                </a:lnTo>
                <a:lnTo>
                  <a:pt x="4723380" y="3173988"/>
                </a:lnTo>
                <a:lnTo>
                  <a:pt x="4717543" y="3224459"/>
                </a:lnTo>
                <a:lnTo>
                  <a:pt x="4710958" y="3274641"/>
                </a:lnTo>
                <a:lnTo>
                  <a:pt x="4703630" y="3324526"/>
                </a:lnTo>
                <a:lnTo>
                  <a:pt x="4695568" y="3374106"/>
                </a:lnTo>
                <a:lnTo>
                  <a:pt x="4686778" y="3423373"/>
                </a:lnTo>
                <a:lnTo>
                  <a:pt x="4677266" y="3472319"/>
                </a:lnTo>
                <a:lnTo>
                  <a:pt x="4667040" y="3520935"/>
                </a:lnTo>
                <a:lnTo>
                  <a:pt x="4656108" y="3569213"/>
                </a:lnTo>
                <a:lnTo>
                  <a:pt x="4644474" y="3617145"/>
                </a:lnTo>
                <a:lnTo>
                  <a:pt x="4632148" y="3664723"/>
                </a:lnTo>
                <a:lnTo>
                  <a:pt x="4619134" y="3711938"/>
                </a:lnTo>
                <a:lnTo>
                  <a:pt x="4605442" y="3758783"/>
                </a:lnTo>
                <a:lnTo>
                  <a:pt x="4591076" y="3805248"/>
                </a:lnTo>
                <a:lnTo>
                  <a:pt x="4576045" y="3851327"/>
                </a:lnTo>
                <a:lnTo>
                  <a:pt x="4560355" y="3897010"/>
                </a:lnTo>
                <a:lnTo>
                  <a:pt x="4544014" y="3942289"/>
                </a:lnTo>
                <a:lnTo>
                  <a:pt x="4527027" y="3987157"/>
                </a:lnTo>
                <a:lnTo>
                  <a:pt x="4509403" y="4031604"/>
                </a:lnTo>
                <a:lnTo>
                  <a:pt x="4491147" y="4075624"/>
                </a:lnTo>
                <a:lnTo>
                  <a:pt x="4472267" y="4119207"/>
                </a:lnTo>
                <a:lnTo>
                  <a:pt x="4452770" y="4162345"/>
                </a:lnTo>
                <a:lnTo>
                  <a:pt x="4432663" y="4205030"/>
                </a:lnTo>
                <a:lnTo>
                  <a:pt x="4411952" y="4247254"/>
                </a:lnTo>
                <a:lnTo>
                  <a:pt x="4390645" y="4289009"/>
                </a:lnTo>
                <a:lnTo>
                  <a:pt x="4368748" y="4330286"/>
                </a:lnTo>
                <a:lnTo>
                  <a:pt x="4346269" y="4371078"/>
                </a:lnTo>
                <a:lnTo>
                  <a:pt x="4323214" y="4411376"/>
                </a:lnTo>
                <a:lnTo>
                  <a:pt x="4299590" y="4451171"/>
                </a:lnTo>
                <a:lnTo>
                  <a:pt x="4275405" y="4490456"/>
                </a:lnTo>
                <a:lnTo>
                  <a:pt x="4250665" y="4529222"/>
                </a:lnTo>
                <a:lnTo>
                  <a:pt x="4225376" y="4567462"/>
                </a:lnTo>
                <a:lnTo>
                  <a:pt x="4199547" y="4605166"/>
                </a:lnTo>
                <a:lnTo>
                  <a:pt x="4173184" y="4642327"/>
                </a:lnTo>
                <a:lnTo>
                  <a:pt x="4146293" y="4678937"/>
                </a:lnTo>
                <a:lnTo>
                  <a:pt x="4118882" y="4714987"/>
                </a:lnTo>
                <a:lnTo>
                  <a:pt x="4090958" y="4750469"/>
                </a:lnTo>
                <a:lnTo>
                  <a:pt x="4062528" y="4785375"/>
                </a:lnTo>
                <a:lnTo>
                  <a:pt x="4033597" y="4819696"/>
                </a:lnTo>
                <a:lnTo>
                  <a:pt x="4004175" y="4853425"/>
                </a:lnTo>
                <a:lnTo>
                  <a:pt x="3974267" y="4886554"/>
                </a:lnTo>
                <a:lnTo>
                  <a:pt x="3943880" y="4919073"/>
                </a:lnTo>
                <a:lnTo>
                  <a:pt x="3913021" y="4950975"/>
                </a:lnTo>
                <a:lnTo>
                  <a:pt x="3881698" y="4982251"/>
                </a:lnTo>
                <a:lnTo>
                  <a:pt x="3849916" y="5012894"/>
                </a:lnTo>
                <a:lnTo>
                  <a:pt x="3817684" y="5042895"/>
                </a:lnTo>
                <a:lnTo>
                  <a:pt x="3785008" y="5072246"/>
                </a:lnTo>
                <a:lnTo>
                  <a:pt x="3751894" y="5100939"/>
                </a:lnTo>
                <a:lnTo>
                  <a:pt x="3718350" y="5128965"/>
                </a:lnTo>
                <a:lnTo>
                  <a:pt x="3684383" y="5156316"/>
                </a:lnTo>
                <a:lnTo>
                  <a:pt x="3650000" y="5182985"/>
                </a:lnTo>
                <a:lnTo>
                  <a:pt x="3615207" y="5208962"/>
                </a:lnTo>
                <a:lnTo>
                  <a:pt x="3580012" y="5234240"/>
                </a:lnTo>
                <a:lnTo>
                  <a:pt x="3544421" y="5258810"/>
                </a:lnTo>
                <a:lnTo>
                  <a:pt x="3508441" y="5282664"/>
                </a:lnTo>
                <a:lnTo>
                  <a:pt x="3472080" y="5305795"/>
                </a:lnTo>
                <a:lnTo>
                  <a:pt x="3435344" y="5328193"/>
                </a:lnTo>
                <a:lnTo>
                  <a:pt x="3398240" y="5349850"/>
                </a:lnTo>
                <a:lnTo>
                  <a:pt x="3360775" y="5370759"/>
                </a:lnTo>
                <a:lnTo>
                  <a:pt x="3322956" y="5390912"/>
                </a:lnTo>
                <a:lnTo>
                  <a:pt x="3284790" y="5410298"/>
                </a:lnTo>
                <a:lnTo>
                  <a:pt x="3246284" y="5428912"/>
                </a:lnTo>
                <a:lnTo>
                  <a:pt x="3207444" y="5446744"/>
                </a:lnTo>
                <a:lnTo>
                  <a:pt x="3168279" y="5463787"/>
                </a:lnTo>
                <a:lnTo>
                  <a:pt x="3128794" y="5480031"/>
                </a:lnTo>
                <a:lnTo>
                  <a:pt x="3088996" y="5495469"/>
                </a:lnTo>
                <a:lnTo>
                  <a:pt x="3048893" y="5510093"/>
                </a:lnTo>
                <a:lnTo>
                  <a:pt x="3008491" y="5523894"/>
                </a:lnTo>
                <a:lnTo>
                  <a:pt x="2967798" y="5536864"/>
                </a:lnTo>
                <a:lnTo>
                  <a:pt x="2963241" y="5538213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9903" y="4133088"/>
            <a:ext cx="1779905" cy="2725420"/>
          </a:xfrm>
          <a:custGeom>
            <a:avLst/>
            <a:gdLst/>
            <a:ahLst/>
            <a:cxnLst/>
            <a:rect l="l" t="t" r="r" b="b"/>
            <a:pathLst>
              <a:path w="1779904" h="2725420">
                <a:moveTo>
                  <a:pt x="1779446" y="2724909"/>
                </a:moveTo>
                <a:lnTo>
                  <a:pt x="1734196" y="2710590"/>
                </a:lnTo>
                <a:lnTo>
                  <a:pt x="1693794" y="2696789"/>
                </a:lnTo>
                <a:lnTo>
                  <a:pt x="1653691" y="2682165"/>
                </a:lnTo>
                <a:lnTo>
                  <a:pt x="1613893" y="2666727"/>
                </a:lnTo>
                <a:lnTo>
                  <a:pt x="1574408" y="2650483"/>
                </a:lnTo>
                <a:lnTo>
                  <a:pt x="1535243" y="2633440"/>
                </a:lnTo>
                <a:lnTo>
                  <a:pt x="1496403" y="2615608"/>
                </a:lnTo>
                <a:lnTo>
                  <a:pt x="1457897" y="2596994"/>
                </a:lnTo>
                <a:lnTo>
                  <a:pt x="1419731" y="2577608"/>
                </a:lnTo>
                <a:lnTo>
                  <a:pt x="1381912" y="2557455"/>
                </a:lnTo>
                <a:lnTo>
                  <a:pt x="1344447" y="2536546"/>
                </a:lnTo>
                <a:lnTo>
                  <a:pt x="1307343" y="2514889"/>
                </a:lnTo>
                <a:lnTo>
                  <a:pt x="1270607" y="2492491"/>
                </a:lnTo>
                <a:lnTo>
                  <a:pt x="1234246" y="2469360"/>
                </a:lnTo>
                <a:lnTo>
                  <a:pt x="1198266" y="2445506"/>
                </a:lnTo>
                <a:lnTo>
                  <a:pt x="1162675" y="2420936"/>
                </a:lnTo>
                <a:lnTo>
                  <a:pt x="1127480" y="2395658"/>
                </a:lnTo>
                <a:lnTo>
                  <a:pt x="1092687" y="2369681"/>
                </a:lnTo>
                <a:lnTo>
                  <a:pt x="1058304" y="2343012"/>
                </a:lnTo>
                <a:lnTo>
                  <a:pt x="1024337" y="2315661"/>
                </a:lnTo>
                <a:lnTo>
                  <a:pt x="990793" y="2287635"/>
                </a:lnTo>
                <a:lnTo>
                  <a:pt x="957679" y="2258942"/>
                </a:lnTo>
                <a:lnTo>
                  <a:pt x="925003" y="2229591"/>
                </a:lnTo>
                <a:lnTo>
                  <a:pt x="892771" y="2199590"/>
                </a:lnTo>
                <a:lnTo>
                  <a:pt x="860989" y="2168947"/>
                </a:lnTo>
                <a:lnTo>
                  <a:pt x="829666" y="2137671"/>
                </a:lnTo>
                <a:lnTo>
                  <a:pt x="798807" y="2105769"/>
                </a:lnTo>
                <a:lnTo>
                  <a:pt x="768420" y="2073250"/>
                </a:lnTo>
                <a:lnTo>
                  <a:pt x="738512" y="2040121"/>
                </a:lnTo>
                <a:lnTo>
                  <a:pt x="709090" y="2006392"/>
                </a:lnTo>
                <a:lnTo>
                  <a:pt x="680159" y="1972071"/>
                </a:lnTo>
                <a:lnTo>
                  <a:pt x="651729" y="1937165"/>
                </a:lnTo>
                <a:lnTo>
                  <a:pt x="623805" y="1901683"/>
                </a:lnTo>
                <a:lnTo>
                  <a:pt x="596394" y="1865633"/>
                </a:lnTo>
                <a:lnTo>
                  <a:pt x="569503" y="1829023"/>
                </a:lnTo>
                <a:lnTo>
                  <a:pt x="543140" y="1791862"/>
                </a:lnTo>
                <a:lnTo>
                  <a:pt x="517311" y="1754158"/>
                </a:lnTo>
                <a:lnTo>
                  <a:pt x="492022" y="1715918"/>
                </a:lnTo>
                <a:lnTo>
                  <a:pt x="467282" y="1677152"/>
                </a:lnTo>
                <a:lnTo>
                  <a:pt x="443097" y="1637867"/>
                </a:lnTo>
                <a:lnTo>
                  <a:pt x="419473" y="1598072"/>
                </a:lnTo>
                <a:lnTo>
                  <a:pt x="396418" y="1557774"/>
                </a:lnTo>
                <a:lnTo>
                  <a:pt x="373939" y="1516982"/>
                </a:lnTo>
                <a:lnTo>
                  <a:pt x="352042" y="1475705"/>
                </a:lnTo>
                <a:lnTo>
                  <a:pt x="330735" y="1433950"/>
                </a:lnTo>
                <a:lnTo>
                  <a:pt x="310024" y="1391726"/>
                </a:lnTo>
                <a:lnTo>
                  <a:pt x="289917" y="1349041"/>
                </a:lnTo>
                <a:lnTo>
                  <a:pt x="270420" y="1305903"/>
                </a:lnTo>
                <a:lnTo>
                  <a:pt x="251540" y="1262320"/>
                </a:lnTo>
                <a:lnTo>
                  <a:pt x="233284" y="1218300"/>
                </a:lnTo>
                <a:lnTo>
                  <a:pt x="215660" y="1173853"/>
                </a:lnTo>
                <a:lnTo>
                  <a:pt x="198673" y="1128985"/>
                </a:lnTo>
                <a:lnTo>
                  <a:pt x="182332" y="1083706"/>
                </a:lnTo>
                <a:lnTo>
                  <a:pt x="166642" y="1038023"/>
                </a:lnTo>
                <a:lnTo>
                  <a:pt x="151611" y="991944"/>
                </a:lnTo>
                <a:lnTo>
                  <a:pt x="137245" y="945479"/>
                </a:lnTo>
                <a:lnTo>
                  <a:pt x="123553" y="898634"/>
                </a:lnTo>
                <a:lnTo>
                  <a:pt x="110539" y="851419"/>
                </a:lnTo>
                <a:lnTo>
                  <a:pt x="98213" y="803841"/>
                </a:lnTo>
                <a:lnTo>
                  <a:pt x="86579" y="755909"/>
                </a:lnTo>
                <a:lnTo>
                  <a:pt x="75647" y="707631"/>
                </a:lnTo>
                <a:lnTo>
                  <a:pt x="65421" y="659015"/>
                </a:lnTo>
                <a:lnTo>
                  <a:pt x="55909" y="610069"/>
                </a:lnTo>
                <a:lnTo>
                  <a:pt x="47119" y="560802"/>
                </a:lnTo>
                <a:lnTo>
                  <a:pt x="39057" y="511222"/>
                </a:lnTo>
                <a:lnTo>
                  <a:pt x="31729" y="461337"/>
                </a:lnTo>
                <a:lnTo>
                  <a:pt x="25144" y="411155"/>
                </a:lnTo>
                <a:lnTo>
                  <a:pt x="19307" y="360684"/>
                </a:lnTo>
                <a:lnTo>
                  <a:pt x="14226" y="309933"/>
                </a:lnTo>
                <a:lnTo>
                  <a:pt x="9908" y="258910"/>
                </a:lnTo>
                <a:lnTo>
                  <a:pt x="6359" y="207623"/>
                </a:lnTo>
                <a:lnTo>
                  <a:pt x="3587" y="156080"/>
                </a:lnTo>
                <a:lnTo>
                  <a:pt x="1599" y="104290"/>
                </a:lnTo>
                <a:lnTo>
                  <a:pt x="400" y="52260"/>
                </a:lnTo>
                <a:lnTo>
                  <a:pt x="0" y="0"/>
                </a:lnTo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58592" y="0"/>
            <a:ext cx="627697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735"/>
              </a:lnSpc>
              <a:spcBef>
                <a:spcPts val="100"/>
              </a:spcBef>
            </a:pPr>
            <a:r>
              <a:rPr sz="2400" spc="-310" dirty="0"/>
              <a:t>Nabywanie </a:t>
            </a:r>
            <a:r>
              <a:rPr sz="2400" spc="-250" dirty="0"/>
              <a:t>kwalifikacji </a:t>
            </a:r>
            <a:r>
              <a:rPr sz="2400" spc="-290" dirty="0"/>
              <a:t>w </a:t>
            </a:r>
            <a:r>
              <a:rPr sz="2400" spc="-280" dirty="0"/>
              <a:t>branżowej </a:t>
            </a:r>
            <a:r>
              <a:rPr sz="2400" spc="-300" dirty="0"/>
              <a:t>szkole </a:t>
            </a:r>
            <a:r>
              <a:rPr sz="2400" spc="-125" dirty="0"/>
              <a:t>II</a:t>
            </a:r>
            <a:r>
              <a:rPr sz="2400" spc="-175" dirty="0"/>
              <a:t> </a:t>
            </a:r>
            <a:r>
              <a:rPr sz="2400" spc="-265" dirty="0"/>
              <a:t>stopnia</a:t>
            </a:r>
            <a:endParaRPr sz="2400"/>
          </a:p>
          <a:p>
            <a:pPr algn="ctr">
              <a:lnSpc>
                <a:spcPts val="2735"/>
              </a:lnSpc>
            </a:pPr>
            <a:r>
              <a:rPr sz="2400" spc="-135" dirty="0"/>
              <a:t>- </a:t>
            </a:r>
            <a:r>
              <a:rPr sz="2400" spc="-330"/>
              <a:t>TE </a:t>
            </a:r>
            <a:r>
              <a:rPr lang="pl-PL" sz="2400" spc="-330" dirty="0" smtClean="0"/>
              <a:t> </a:t>
            </a:r>
            <a:r>
              <a:rPr sz="2400" spc="-300" smtClean="0"/>
              <a:t>SAME </a:t>
            </a:r>
            <a:r>
              <a:rPr lang="pl-PL" sz="2400" spc="-300" dirty="0" smtClean="0"/>
              <a:t> </a:t>
            </a:r>
            <a:r>
              <a:rPr sz="2400" spc="-290" smtClean="0"/>
              <a:t>KWALIFIKACJE </a:t>
            </a:r>
            <a:r>
              <a:rPr sz="2400" spc="-5" dirty="0"/>
              <a:t>– </a:t>
            </a:r>
            <a:r>
              <a:rPr sz="2400" spc="-300"/>
              <a:t>DWIE</a:t>
            </a:r>
            <a:r>
              <a:rPr sz="2400" spc="-550"/>
              <a:t> </a:t>
            </a:r>
            <a:r>
              <a:rPr lang="pl-PL" sz="2400" spc="-550" dirty="0" smtClean="0"/>
              <a:t>  </a:t>
            </a:r>
            <a:r>
              <a:rPr sz="2400" spc="-340" smtClean="0"/>
              <a:t>DROGI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520952" y="1703832"/>
            <a:ext cx="4340860" cy="5055235"/>
          </a:xfrm>
          <a:custGeom>
            <a:avLst/>
            <a:gdLst/>
            <a:ahLst/>
            <a:cxnLst/>
            <a:rect l="l" t="t" r="r" b="b"/>
            <a:pathLst>
              <a:path w="4340860" h="5055234">
                <a:moveTo>
                  <a:pt x="0" y="5055108"/>
                </a:moveTo>
                <a:lnTo>
                  <a:pt x="4340352" y="5055108"/>
                </a:lnTo>
                <a:lnTo>
                  <a:pt x="4340352" y="0"/>
                </a:lnTo>
                <a:lnTo>
                  <a:pt x="0" y="0"/>
                </a:lnTo>
                <a:lnTo>
                  <a:pt x="0" y="5055108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06740" y="2602992"/>
            <a:ext cx="408431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867" y="4232147"/>
            <a:ext cx="2141220" cy="2447925"/>
          </a:xfrm>
          <a:custGeom>
            <a:avLst/>
            <a:gdLst/>
            <a:ahLst/>
            <a:cxnLst/>
            <a:rect l="l" t="t" r="r" b="b"/>
            <a:pathLst>
              <a:path w="2141220" h="2447925">
                <a:moveTo>
                  <a:pt x="0" y="2447544"/>
                </a:moveTo>
                <a:lnTo>
                  <a:pt x="2141220" y="2447544"/>
                </a:lnTo>
                <a:lnTo>
                  <a:pt x="2141220" y="0"/>
                </a:lnTo>
                <a:lnTo>
                  <a:pt x="0" y="0"/>
                </a:lnTo>
                <a:lnTo>
                  <a:pt x="0" y="2447544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384928" y="4980558"/>
            <a:ext cx="127698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spc="-110" dirty="0">
                <a:latin typeface="Arial"/>
                <a:cs typeface="Arial"/>
              </a:rPr>
              <a:t>Branżowa </a:t>
            </a:r>
            <a:r>
              <a:rPr sz="1350" b="1" spc="-120" dirty="0">
                <a:latin typeface="Arial"/>
                <a:cs typeface="Arial"/>
              </a:rPr>
              <a:t>szkoła</a:t>
            </a:r>
            <a:r>
              <a:rPr sz="1350" b="1" spc="-185" dirty="0">
                <a:latin typeface="Arial"/>
                <a:cs typeface="Arial"/>
              </a:rPr>
              <a:t> </a:t>
            </a:r>
            <a:r>
              <a:rPr sz="1350" b="1" spc="-15" dirty="0">
                <a:latin typeface="Arial"/>
                <a:cs typeface="Arial"/>
              </a:rPr>
              <a:t>I  </a:t>
            </a:r>
            <a:r>
              <a:rPr sz="1350" b="1" spc="-90" dirty="0">
                <a:latin typeface="Arial"/>
                <a:cs typeface="Arial"/>
              </a:rPr>
              <a:t>stopnia </a:t>
            </a:r>
            <a:r>
              <a:rPr sz="1350" spc="-55" dirty="0">
                <a:latin typeface="Arial"/>
                <a:cs typeface="Arial"/>
              </a:rPr>
              <a:t>(obecnie  </a:t>
            </a:r>
            <a:r>
              <a:rPr sz="1350" spc="-180" dirty="0">
                <a:latin typeface="Arial"/>
                <a:cs typeface="Arial"/>
              </a:rPr>
              <a:t>ZSZ)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350" b="1" spc="-65" dirty="0">
                <a:latin typeface="Arial"/>
                <a:cs typeface="Arial"/>
              </a:rPr>
              <a:t>3</a:t>
            </a:r>
            <a:r>
              <a:rPr sz="1350" b="1" spc="-90" dirty="0">
                <a:latin typeface="Arial"/>
                <a:cs typeface="Arial"/>
              </a:rPr>
              <a:t> </a:t>
            </a:r>
            <a:r>
              <a:rPr sz="1350" b="1" spc="-55" dirty="0">
                <a:latin typeface="Arial"/>
                <a:cs typeface="Arial"/>
              </a:rPr>
              <a:t>lata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0116" y="5090159"/>
            <a:ext cx="1790700" cy="1522730"/>
          </a:xfrm>
          <a:custGeom>
            <a:avLst/>
            <a:gdLst/>
            <a:ahLst/>
            <a:cxnLst/>
            <a:rect l="l" t="t" r="r" b="b"/>
            <a:pathLst>
              <a:path w="1790700" h="1522729">
                <a:moveTo>
                  <a:pt x="895350" y="0"/>
                </a:moveTo>
                <a:lnTo>
                  <a:pt x="842736" y="1292"/>
                </a:lnTo>
                <a:lnTo>
                  <a:pt x="790924" y="5122"/>
                </a:lnTo>
                <a:lnTo>
                  <a:pt x="739996" y="11417"/>
                </a:lnTo>
                <a:lnTo>
                  <a:pt x="690038" y="20107"/>
                </a:lnTo>
                <a:lnTo>
                  <a:pt x="641133" y="31120"/>
                </a:lnTo>
                <a:lnTo>
                  <a:pt x="593365" y="44384"/>
                </a:lnTo>
                <a:lnTo>
                  <a:pt x="546818" y="59828"/>
                </a:lnTo>
                <a:lnTo>
                  <a:pt x="501575" y="77381"/>
                </a:lnTo>
                <a:lnTo>
                  <a:pt x="457722" y="96972"/>
                </a:lnTo>
                <a:lnTo>
                  <a:pt x="415341" y="118527"/>
                </a:lnTo>
                <a:lnTo>
                  <a:pt x="374517" y="141978"/>
                </a:lnTo>
                <a:lnTo>
                  <a:pt x="335333" y="167251"/>
                </a:lnTo>
                <a:lnTo>
                  <a:pt x="297874" y="194275"/>
                </a:lnTo>
                <a:lnTo>
                  <a:pt x="262223" y="222980"/>
                </a:lnTo>
                <a:lnTo>
                  <a:pt x="228464" y="253293"/>
                </a:lnTo>
                <a:lnTo>
                  <a:pt x="196682" y="285143"/>
                </a:lnTo>
                <a:lnTo>
                  <a:pt x="166960" y="318459"/>
                </a:lnTo>
                <a:lnTo>
                  <a:pt x="139382" y="353169"/>
                </a:lnTo>
                <a:lnTo>
                  <a:pt x="114033" y="389202"/>
                </a:lnTo>
                <a:lnTo>
                  <a:pt x="90995" y="426486"/>
                </a:lnTo>
                <a:lnTo>
                  <a:pt x="70354" y="464950"/>
                </a:lnTo>
                <a:lnTo>
                  <a:pt x="52192" y="504523"/>
                </a:lnTo>
                <a:lnTo>
                  <a:pt x="36594" y="545133"/>
                </a:lnTo>
                <a:lnTo>
                  <a:pt x="23644" y="586708"/>
                </a:lnTo>
                <a:lnTo>
                  <a:pt x="13425" y="629178"/>
                </a:lnTo>
                <a:lnTo>
                  <a:pt x="6022" y="672470"/>
                </a:lnTo>
                <a:lnTo>
                  <a:pt x="1519" y="716514"/>
                </a:lnTo>
                <a:lnTo>
                  <a:pt x="0" y="761237"/>
                </a:lnTo>
                <a:lnTo>
                  <a:pt x="1519" y="805966"/>
                </a:lnTo>
                <a:lnTo>
                  <a:pt x="6022" y="850014"/>
                </a:lnTo>
                <a:lnTo>
                  <a:pt x="13425" y="893310"/>
                </a:lnTo>
                <a:lnTo>
                  <a:pt x="23644" y="935783"/>
                </a:lnTo>
                <a:lnTo>
                  <a:pt x="36594" y="977360"/>
                </a:lnTo>
                <a:lnTo>
                  <a:pt x="52192" y="1017972"/>
                </a:lnTo>
                <a:lnTo>
                  <a:pt x="70354" y="1057546"/>
                </a:lnTo>
                <a:lnTo>
                  <a:pt x="90995" y="1096011"/>
                </a:lnTo>
                <a:lnTo>
                  <a:pt x="114033" y="1133296"/>
                </a:lnTo>
                <a:lnTo>
                  <a:pt x="139382" y="1169328"/>
                </a:lnTo>
                <a:lnTo>
                  <a:pt x="166960" y="1204038"/>
                </a:lnTo>
                <a:lnTo>
                  <a:pt x="196682" y="1237353"/>
                </a:lnTo>
                <a:lnTo>
                  <a:pt x="228464" y="1269202"/>
                </a:lnTo>
                <a:lnTo>
                  <a:pt x="262223" y="1299514"/>
                </a:lnTo>
                <a:lnTo>
                  <a:pt x="297874" y="1328217"/>
                </a:lnTo>
                <a:lnTo>
                  <a:pt x="335333" y="1355240"/>
                </a:lnTo>
                <a:lnTo>
                  <a:pt x="374517" y="1380512"/>
                </a:lnTo>
                <a:lnTo>
                  <a:pt x="415341" y="1403960"/>
                </a:lnTo>
                <a:lnTo>
                  <a:pt x="457722" y="1425514"/>
                </a:lnTo>
                <a:lnTo>
                  <a:pt x="501575" y="1445103"/>
                </a:lnTo>
                <a:lnTo>
                  <a:pt x="546818" y="1462654"/>
                </a:lnTo>
                <a:lnTo>
                  <a:pt x="593365" y="1478096"/>
                </a:lnTo>
                <a:lnTo>
                  <a:pt x="641133" y="1491359"/>
                </a:lnTo>
                <a:lnTo>
                  <a:pt x="690038" y="1502371"/>
                </a:lnTo>
                <a:lnTo>
                  <a:pt x="739996" y="1511059"/>
                </a:lnTo>
                <a:lnTo>
                  <a:pt x="790924" y="1517354"/>
                </a:lnTo>
                <a:lnTo>
                  <a:pt x="842736" y="1521183"/>
                </a:lnTo>
                <a:lnTo>
                  <a:pt x="895350" y="1522476"/>
                </a:lnTo>
                <a:lnTo>
                  <a:pt x="947963" y="1521183"/>
                </a:lnTo>
                <a:lnTo>
                  <a:pt x="999775" y="1517354"/>
                </a:lnTo>
                <a:lnTo>
                  <a:pt x="1050703" y="1511059"/>
                </a:lnTo>
                <a:lnTo>
                  <a:pt x="1100661" y="1502371"/>
                </a:lnTo>
                <a:lnTo>
                  <a:pt x="1149566" y="1491359"/>
                </a:lnTo>
                <a:lnTo>
                  <a:pt x="1197334" y="1478096"/>
                </a:lnTo>
                <a:lnTo>
                  <a:pt x="1243881" y="1462654"/>
                </a:lnTo>
                <a:lnTo>
                  <a:pt x="1289124" y="1445103"/>
                </a:lnTo>
                <a:lnTo>
                  <a:pt x="1332977" y="1425514"/>
                </a:lnTo>
                <a:lnTo>
                  <a:pt x="1375358" y="1403960"/>
                </a:lnTo>
                <a:lnTo>
                  <a:pt x="1416182" y="1380512"/>
                </a:lnTo>
                <a:lnTo>
                  <a:pt x="1455366" y="1355240"/>
                </a:lnTo>
                <a:lnTo>
                  <a:pt x="1492825" y="1328217"/>
                </a:lnTo>
                <a:lnTo>
                  <a:pt x="1528476" y="1299514"/>
                </a:lnTo>
                <a:lnTo>
                  <a:pt x="1562235" y="1269202"/>
                </a:lnTo>
                <a:lnTo>
                  <a:pt x="1594017" y="1237353"/>
                </a:lnTo>
                <a:lnTo>
                  <a:pt x="1623739" y="1204038"/>
                </a:lnTo>
                <a:lnTo>
                  <a:pt x="1651317" y="1169328"/>
                </a:lnTo>
                <a:lnTo>
                  <a:pt x="1676666" y="1133296"/>
                </a:lnTo>
                <a:lnTo>
                  <a:pt x="1699704" y="1096011"/>
                </a:lnTo>
                <a:lnTo>
                  <a:pt x="1720345" y="1057546"/>
                </a:lnTo>
                <a:lnTo>
                  <a:pt x="1738507" y="1017972"/>
                </a:lnTo>
                <a:lnTo>
                  <a:pt x="1754105" y="977360"/>
                </a:lnTo>
                <a:lnTo>
                  <a:pt x="1767055" y="935783"/>
                </a:lnTo>
                <a:lnTo>
                  <a:pt x="1777274" y="893310"/>
                </a:lnTo>
                <a:lnTo>
                  <a:pt x="1784677" y="850014"/>
                </a:lnTo>
                <a:lnTo>
                  <a:pt x="1789180" y="805966"/>
                </a:lnTo>
                <a:lnTo>
                  <a:pt x="1790699" y="761237"/>
                </a:lnTo>
                <a:lnTo>
                  <a:pt x="1789180" y="716514"/>
                </a:lnTo>
                <a:lnTo>
                  <a:pt x="1784677" y="672470"/>
                </a:lnTo>
                <a:lnTo>
                  <a:pt x="1777274" y="629178"/>
                </a:lnTo>
                <a:lnTo>
                  <a:pt x="1767055" y="586708"/>
                </a:lnTo>
                <a:lnTo>
                  <a:pt x="1754105" y="545133"/>
                </a:lnTo>
                <a:lnTo>
                  <a:pt x="1738507" y="504523"/>
                </a:lnTo>
                <a:lnTo>
                  <a:pt x="1720345" y="464950"/>
                </a:lnTo>
                <a:lnTo>
                  <a:pt x="1699704" y="426486"/>
                </a:lnTo>
                <a:lnTo>
                  <a:pt x="1676666" y="389202"/>
                </a:lnTo>
                <a:lnTo>
                  <a:pt x="1651317" y="353169"/>
                </a:lnTo>
                <a:lnTo>
                  <a:pt x="1623739" y="318459"/>
                </a:lnTo>
                <a:lnTo>
                  <a:pt x="1594017" y="285143"/>
                </a:lnTo>
                <a:lnTo>
                  <a:pt x="1562235" y="253293"/>
                </a:lnTo>
                <a:lnTo>
                  <a:pt x="1528476" y="222980"/>
                </a:lnTo>
                <a:lnTo>
                  <a:pt x="1492825" y="194275"/>
                </a:lnTo>
                <a:lnTo>
                  <a:pt x="1455366" y="167251"/>
                </a:lnTo>
                <a:lnTo>
                  <a:pt x="1416182" y="141978"/>
                </a:lnTo>
                <a:lnTo>
                  <a:pt x="1375358" y="118527"/>
                </a:lnTo>
                <a:lnTo>
                  <a:pt x="1332977" y="96972"/>
                </a:lnTo>
                <a:lnTo>
                  <a:pt x="1289124" y="77381"/>
                </a:lnTo>
                <a:lnTo>
                  <a:pt x="1243881" y="59828"/>
                </a:lnTo>
                <a:lnTo>
                  <a:pt x="1197334" y="44384"/>
                </a:lnTo>
                <a:lnTo>
                  <a:pt x="1149566" y="31120"/>
                </a:lnTo>
                <a:lnTo>
                  <a:pt x="1100661" y="20107"/>
                </a:lnTo>
                <a:lnTo>
                  <a:pt x="1050703" y="11417"/>
                </a:lnTo>
                <a:lnTo>
                  <a:pt x="999775" y="5122"/>
                </a:lnTo>
                <a:lnTo>
                  <a:pt x="947963" y="1292"/>
                </a:lnTo>
                <a:lnTo>
                  <a:pt x="895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90116" y="5090159"/>
            <a:ext cx="1790700" cy="1522730"/>
          </a:xfrm>
          <a:custGeom>
            <a:avLst/>
            <a:gdLst/>
            <a:ahLst/>
            <a:cxnLst/>
            <a:rect l="l" t="t" r="r" b="b"/>
            <a:pathLst>
              <a:path w="1790700" h="1522729">
                <a:moveTo>
                  <a:pt x="0" y="761237"/>
                </a:moveTo>
                <a:lnTo>
                  <a:pt x="1519" y="716514"/>
                </a:lnTo>
                <a:lnTo>
                  <a:pt x="6022" y="672470"/>
                </a:lnTo>
                <a:lnTo>
                  <a:pt x="13425" y="629178"/>
                </a:lnTo>
                <a:lnTo>
                  <a:pt x="23644" y="586708"/>
                </a:lnTo>
                <a:lnTo>
                  <a:pt x="36594" y="545133"/>
                </a:lnTo>
                <a:lnTo>
                  <a:pt x="52192" y="504523"/>
                </a:lnTo>
                <a:lnTo>
                  <a:pt x="70354" y="464950"/>
                </a:lnTo>
                <a:lnTo>
                  <a:pt x="90995" y="426486"/>
                </a:lnTo>
                <a:lnTo>
                  <a:pt x="114033" y="389202"/>
                </a:lnTo>
                <a:lnTo>
                  <a:pt x="139382" y="353169"/>
                </a:lnTo>
                <a:lnTo>
                  <a:pt x="166960" y="318459"/>
                </a:lnTo>
                <a:lnTo>
                  <a:pt x="196682" y="285143"/>
                </a:lnTo>
                <a:lnTo>
                  <a:pt x="228464" y="253293"/>
                </a:lnTo>
                <a:lnTo>
                  <a:pt x="262223" y="222980"/>
                </a:lnTo>
                <a:lnTo>
                  <a:pt x="297874" y="194275"/>
                </a:lnTo>
                <a:lnTo>
                  <a:pt x="335333" y="167251"/>
                </a:lnTo>
                <a:lnTo>
                  <a:pt x="374517" y="141978"/>
                </a:lnTo>
                <a:lnTo>
                  <a:pt x="415341" y="118527"/>
                </a:lnTo>
                <a:lnTo>
                  <a:pt x="457722" y="96972"/>
                </a:lnTo>
                <a:lnTo>
                  <a:pt x="501575" y="77381"/>
                </a:lnTo>
                <a:lnTo>
                  <a:pt x="546818" y="59828"/>
                </a:lnTo>
                <a:lnTo>
                  <a:pt x="593365" y="44384"/>
                </a:lnTo>
                <a:lnTo>
                  <a:pt x="641133" y="31120"/>
                </a:lnTo>
                <a:lnTo>
                  <a:pt x="690038" y="20107"/>
                </a:lnTo>
                <a:lnTo>
                  <a:pt x="739996" y="11417"/>
                </a:lnTo>
                <a:lnTo>
                  <a:pt x="790924" y="5122"/>
                </a:lnTo>
                <a:lnTo>
                  <a:pt x="842736" y="1292"/>
                </a:lnTo>
                <a:lnTo>
                  <a:pt x="895350" y="0"/>
                </a:lnTo>
                <a:lnTo>
                  <a:pt x="947963" y="1292"/>
                </a:lnTo>
                <a:lnTo>
                  <a:pt x="999775" y="5122"/>
                </a:lnTo>
                <a:lnTo>
                  <a:pt x="1050703" y="11417"/>
                </a:lnTo>
                <a:lnTo>
                  <a:pt x="1100661" y="20107"/>
                </a:lnTo>
                <a:lnTo>
                  <a:pt x="1149566" y="31120"/>
                </a:lnTo>
                <a:lnTo>
                  <a:pt x="1197334" y="44384"/>
                </a:lnTo>
                <a:lnTo>
                  <a:pt x="1243881" y="59828"/>
                </a:lnTo>
                <a:lnTo>
                  <a:pt x="1289124" y="77381"/>
                </a:lnTo>
                <a:lnTo>
                  <a:pt x="1332977" y="96972"/>
                </a:lnTo>
                <a:lnTo>
                  <a:pt x="1375358" y="118527"/>
                </a:lnTo>
                <a:lnTo>
                  <a:pt x="1416182" y="141978"/>
                </a:lnTo>
                <a:lnTo>
                  <a:pt x="1455366" y="167251"/>
                </a:lnTo>
                <a:lnTo>
                  <a:pt x="1492825" y="194275"/>
                </a:lnTo>
                <a:lnTo>
                  <a:pt x="1528476" y="222980"/>
                </a:lnTo>
                <a:lnTo>
                  <a:pt x="1562235" y="253293"/>
                </a:lnTo>
                <a:lnTo>
                  <a:pt x="1594017" y="285143"/>
                </a:lnTo>
                <a:lnTo>
                  <a:pt x="1623739" y="318459"/>
                </a:lnTo>
                <a:lnTo>
                  <a:pt x="1651317" y="353169"/>
                </a:lnTo>
                <a:lnTo>
                  <a:pt x="1676666" y="389202"/>
                </a:lnTo>
                <a:lnTo>
                  <a:pt x="1699704" y="426486"/>
                </a:lnTo>
                <a:lnTo>
                  <a:pt x="1720345" y="464950"/>
                </a:lnTo>
                <a:lnTo>
                  <a:pt x="1738507" y="504523"/>
                </a:lnTo>
                <a:lnTo>
                  <a:pt x="1754105" y="545133"/>
                </a:lnTo>
                <a:lnTo>
                  <a:pt x="1767055" y="586708"/>
                </a:lnTo>
                <a:lnTo>
                  <a:pt x="1777274" y="629178"/>
                </a:lnTo>
                <a:lnTo>
                  <a:pt x="1784677" y="672470"/>
                </a:lnTo>
                <a:lnTo>
                  <a:pt x="1789180" y="716514"/>
                </a:lnTo>
                <a:lnTo>
                  <a:pt x="1790699" y="761237"/>
                </a:lnTo>
                <a:lnTo>
                  <a:pt x="1789180" y="805966"/>
                </a:lnTo>
                <a:lnTo>
                  <a:pt x="1784677" y="850014"/>
                </a:lnTo>
                <a:lnTo>
                  <a:pt x="1777274" y="893310"/>
                </a:lnTo>
                <a:lnTo>
                  <a:pt x="1767055" y="935783"/>
                </a:lnTo>
                <a:lnTo>
                  <a:pt x="1754105" y="977360"/>
                </a:lnTo>
                <a:lnTo>
                  <a:pt x="1738507" y="1017972"/>
                </a:lnTo>
                <a:lnTo>
                  <a:pt x="1720345" y="1057546"/>
                </a:lnTo>
                <a:lnTo>
                  <a:pt x="1699704" y="1096011"/>
                </a:lnTo>
                <a:lnTo>
                  <a:pt x="1676666" y="1133296"/>
                </a:lnTo>
                <a:lnTo>
                  <a:pt x="1651317" y="1169328"/>
                </a:lnTo>
                <a:lnTo>
                  <a:pt x="1623739" y="1204038"/>
                </a:lnTo>
                <a:lnTo>
                  <a:pt x="1594017" y="1237353"/>
                </a:lnTo>
                <a:lnTo>
                  <a:pt x="1562235" y="1269202"/>
                </a:lnTo>
                <a:lnTo>
                  <a:pt x="1528476" y="1299514"/>
                </a:lnTo>
                <a:lnTo>
                  <a:pt x="1492825" y="1328217"/>
                </a:lnTo>
                <a:lnTo>
                  <a:pt x="1455366" y="1355240"/>
                </a:lnTo>
                <a:lnTo>
                  <a:pt x="1416182" y="1380512"/>
                </a:lnTo>
                <a:lnTo>
                  <a:pt x="1375358" y="1403960"/>
                </a:lnTo>
                <a:lnTo>
                  <a:pt x="1332977" y="1425514"/>
                </a:lnTo>
                <a:lnTo>
                  <a:pt x="1289124" y="1445103"/>
                </a:lnTo>
                <a:lnTo>
                  <a:pt x="1243881" y="1462654"/>
                </a:lnTo>
                <a:lnTo>
                  <a:pt x="1197334" y="1478096"/>
                </a:lnTo>
                <a:lnTo>
                  <a:pt x="1149566" y="1491359"/>
                </a:lnTo>
                <a:lnTo>
                  <a:pt x="1100661" y="1502371"/>
                </a:lnTo>
                <a:lnTo>
                  <a:pt x="1050703" y="1511059"/>
                </a:lnTo>
                <a:lnTo>
                  <a:pt x="999775" y="1517354"/>
                </a:lnTo>
                <a:lnTo>
                  <a:pt x="947963" y="1521183"/>
                </a:lnTo>
                <a:lnTo>
                  <a:pt x="895350" y="1522476"/>
                </a:lnTo>
                <a:lnTo>
                  <a:pt x="842736" y="1521183"/>
                </a:lnTo>
                <a:lnTo>
                  <a:pt x="790924" y="1517354"/>
                </a:lnTo>
                <a:lnTo>
                  <a:pt x="739996" y="1511059"/>
                </a:lnTo>
                <a:lnTo>
                  <a:pt x="690038" y="1502371"/>
                </a:lnTo>
                <a:lnTo>
                  <a:pt x="641133" y="1491359"/>
                </a:lnTo>
                <a:lnTo>
                  <a:pt x="593365" y="1478096"/>
                </a:lnTo>
                <a:lnTo>
                  <a:pt x="546818" y="1462654"/>
                </a:lnTo>
                <a:lnTo>
                  <a:pt x="501575" y="1445103"/>
                </a:lnTo>
                <a:lnTo>
                  <a:pt x="457722" y="1425514"/>
                </a:lnTo>
                <a:lnTo>
                  <a:pt x="415341" y="1403960"/>
                </a:lnTo>
                <a:lnTo>
                  <a:pt x="374517" y="1380512"/>
                </a:lnTo>
                <a:lnTo>
                  <a:pt x="335333" y="1355240"/>
                </a:lnTo>
                <a:lnTo>
                  <a:pt x="297874" y="1328217"/>
                </a:lnTo>
                <a:lnTo>
                  <a:pt x="262223" y="1299514"/>
                </a:lnTo>
                <a:lnTo>
                  <a:pt x="228464" y="1269202"/>
                </a:lnTo>
                <a:lnTo>
                  <a:pt x="196682" y="1237353"/>
                </a:lnTo>
                <a:lnTo>
                  <a:pt x="166960" y="1204038"/>
                </a:lnTo>
                <a:lnTo>
                  <a:pt x="139382" y="1169328"/>
                </a:lnTo>
                <a:lnTo>
                  <a:pt x="114033" y="1133296"/>
                </a:lnTo>
                <a:lnTo>
                  <a:pt x="90995" y="1096011"/>
                </a:lnTo>
                <a:lnTo>
                  <a:pt x="70354" y="1057546"/>
                </a:lnTo>
                <a:lnTo>
                  <a:pt x="52192" y="1017972"/>
                </a:lnTo>
                <a:lnTo>
                  <a:pt x="36594" y="977360"/>
                </a:lnTo>
                <a:lnTo>
                  <a:pt x="23644" y="935783"/>
                </a:lnTo>
                <a:lnTo>
                  <a:pt x="13425" y="893310"/>
                </a:lnTo>
                <a:lnTo>
                  <a:pt x="6022" y="850014"/>
                </a:lnTo>
                <a:lnTo>
                  <a:pt x="1519" y="805966"/>
                </a:lnTo>
                <a:lnTo>
                  <a:pt x="0" y="76123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1628" y="5498591"/>
            <a:ext cx="634365" cy="279400"/>
          </a:xfrm>
          <a:custGeom>
            <a:avLst/>
            <a:gdLst/>
            <a:ahLst/>
            <a:cxnLst/>
            <a:rect l="l" t="t" r="r" b="b"/>
            <a:pathLst>
              <a:path w="634364" h="279400">
                <a:moveTo>
                  <a:pt x="139446" y="0"/>
                </a:moveTo>
                <a:lnTo>
                  <a:pt x="0" y="139446"/>
                </a:lnTo>
                <a:lnTo>
                  <a:pt x="139446" y="278892"/>
                </a:lnTo>
                <a:lnTo>
                  <a:pt x="139446" y="209169"/>
                </a:lnTo>
                <a:lnTo>
                  <a:pt x="633984" y="209169"/>
                </a:lnTo>
                <a:lnTo>
                  <a:pt x="633984" y="69723"/>
                </a:lnTo>
                <a:lnTo>
                  <a:pt x="139446" y="69723"/>
                </a:lnTo>
                <a:lnTo>
                  <a:pt x="139446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81628" y="5498591"/>
            <a:ext cx="634365" cy="279400"/>
          </a:xfrm>
          <a:custGeom>
            <a:avLst/>
            <a:gdLst/>
            <a:ahLst/>
            <a:cxnLst/>
            <a:rect l="l" t="t" r="r" b="b"/>
            <a:pathLst>
              <a:path w="634364" h="279400">
                <a:moveTo>
                  <a:pt x="139446" y="0"/>
                </a:moveTo>
                <a:lnTo>
                  <a:pt x="139446" y="69723"/>
                </a:lnTo>
                <a:lnTo>
                  <a:pt x="633984" y="69723"/>
                </a:lnTo>
                <a:lnTo>
                  <a:pt x="633984" y="209169"/>
                </a:lnTo>
                <a:lnTo>
                  <a:pt x="139446" y="209169"/>
                </a:lnTo>
                <a:lnTo>
                  <a:pt x="139446" y="278892"/>
                </a:lnTo>
                <a:lnTo>
                  <a:pt x="0" y="139446"/>
                </a:lnTo>
                <a:lnTo>
                  <a:pt x="139446" y="0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610867" y="4232147"/>
            <a:ext cx="2141220" cy="2447925"/>
          </a:xfrm>
          <a:prstGeom prst="rect">
            <a:avLst/>
          </a:prstGeom>
          <a:ln w="12192">
            <a:solidFill>
              <a:srgbClr val="41709C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2600">
              <a:latin typeface="Times New Roman"/>
              <a:cs typeface="Times New Roman"/>
            </a:endParaRPr>
          </a:p>
          <a:p>
            <a:pPr marL="738505">
              <a:lnSpc>
                <a:spcPct val="100000"/>
              </a:lnSpc>
            </a:pPr>
            <a:r>
              <a:rPr sz="1800" b="1" spc="-245" dirty="0">
                <a:latin typeface="Arial"/>
                <a:cs typeface="Arial"/>
              </a:rPr>
              <a:t>KUCHARZ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50">
              <a:latin typeface="Times New Roman"/>
              <a:cs typeface="Times New Roman"/>
            </a:endParaRPr>
          </a:p>
          <a:p>
            <a:pPr marR="184785" algn="ctr">
              <a:lnSpc>
                <a:spcPct val="100000"/>
              </a:lnSpc>
            </a:pPr>
            <a:r>
              <a:rPr sz="1350" spc="-60" dirty="0">
                <a:solidFill>
                  <a:srgbClr val="FFFFFF"/>
                </a:solidFill>
                <a:latin typeface="Arial"/>
                <a:cs typeface="Arial"/>
              </a:rPr>
              <a:t>Kwalifikacja</a:t>
            </a:r>
            <a:r>
              <a:rPr sz="1350" b="1" spc="-6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1350">
              <a:latin typeface="Arial"/>
              <a:cs typeface="Arial"/>
            </a:endParaRPr>
          </a:p>
          <a:p>
            <a:pPr marR="182880" algn="ctr">
              <a:lnSpc>
                <a:spcPct val="100000"/>
              </a:lnSpc>
            </a:pPr>
            <a:r>
              <a:rPr sz="1350" b="1" spc="-110" dirty="0">
                <a:solidFill>
                  <a:srgbClr val="FFFFFF"/>
                </a:solidFill>
                <a:latin typeface="Arial"/>
                <a:cs typeface="Arial"/>
              </a:rPr>
              <a:t>Sporządzanie</a:t>
            </a:r>
            <a:endParaRPr sz="1350">
              <a:latin typeface="Arial"/>
              <a:cs typeface="Arial"/>
            </a:endParaRPr>
          </a:p>
          <a:p>
            <a:pPr marR="182245" algn="ctr">
              <a:lnSpc>
                <a:spcPct val="100000"/>
              </a:lnSpc>
            </a:pP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potraw 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35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80" dirty="0">
                <a:solidFill>
                  <a:srgbClr val="FFFFFF"/>
                </a:solidFill>
                <a:latin typeface="Arial"/>
                <a:cs typeface="Arial"/>
              </a:rPr>
              <a:t>napojów</a:t>
            </a:r>
            <a:endParaRPr sz="135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97167" y="3784091"/>
            <a:ext cx="4371340" cy="1993900"/>
          </a:xfrm>
          <a:custGeom>
            <a:avLst/>
            <a:gdLst/>
            <a:ahLst/>
            <a:cxnLst/>
            <a:rect l="l" t="t" r="r" b="b"/>
            <a:pathLst>
              <a:path w="4371340" h="1993900">
                <a:moveTo>
                  <a:pt x="4038600" y="0"/>
                </a:moveTo>
                <a:lnTo>
                  <a:pt x="332232" y="0"/>
                </a:lnTo>
                <a:lnTo>
                  <a:pt x="283130" y="3601"/>
                </a:lnTo>
                <a:lnTo>
                  <a:pt x="236268" y="14064"/>
                </a:lnTo>
                <a:lnTo>
                  <a:pt x="192159" y="30873"/>
                </a:lnTo>
                <a:lnTo>
                  <a:pt x="151315" y="53517"/>
                </a:lnTo>
                <a:lnTo>
                  <a:pt x="114251" y="81481"/>
                </a:lnTo>
                <a:lnTo>
                  <a:pt x="81481" y="114251"/>
                </a:lnTo>
                <a:lnTo>
                  <a:pt x="53517" y="151315"/>
                </a:lnTo>
                <a:lnTo>
                  <a:pt x="30873" y="192159"/>
                </a:lnTo>
                <a:lnTo>
                  <a:pt x="14064" y="236268"/>
                </a:lnTo>
                <a:lnTo>
                  <a:pt x="3601" y="283130"/>
                </a:lnTo>
                <a:lnTo>
                  <a:pt x="0" y="332231"/>
                </a:lnTo>
                <a:lnTo>
                  <a:pt x="0" y="1661159"/>
                </a:lnTo>
                <a:lnTo>
                  <a:pt x="3601" y="1710252"/>
                </a:lnTo>
                <a:lnTo>
                  <a:pt x="14064" y="1757109"/>
                </a:lnTo>
                <a:lnTo>
                  <a:pt x="30873" y="1801216"/>
                </a:lnTo>
                <a:lnTo>
                  <a:pt x="53517" y="1842059"/>
                </a:lnTo>
                <a:lnTo>
                  <a:pt x="81481" y="1879124"/>
                </a:lnTo>
                <a:lnTo>
                  <a:pt x="114251" y="1911897"/>
                </a:lnTo>
                <a:lnTo>
                  <a:pt x="151315" y="1939864"/>
                </a:lnTo>
                <a:lnTo>
                  <a:pt x="192159" y="1962511"/>
                </a:lnTo>
                <a:lnTo>
                  <a:pt x="236268" y="1979324"/>
                </a:lnTo>
                <a:lnTo>
                  <a:pt x="283130" y="1989789"/>
                </a:lnTo>
                <a:lnTo>
                  <a:pt x="332232" y="1993391"/>
                </a:lnTo>
                <a:lnTo>
                  <a:pt x="4038600" y="1993391"/>
                </a:lnTo>
                <a:lnTo>
                  <a:pt x="4087701" y="1989789"/>
                </a:lnTo>
                <a:lnTo>
                  <a:pt x="4134563" y="1979324"/>
                </a:lnTo>
                <a:lnTo>
                  <a:pt x="4178672" y="1962511"/>
                </a:lnTo>
                <a:lnTo>
                  <a:pt x="4219516" y="1939864"/>
                </a:lnTo>
                <a:lnTo>
                  <a:pt x="4256580" y="1911897"/>
                </a:lnTo>
                <a:lnTo>
                  <a:pt x="4289350" y="1879124"/>
                </a:lnTo>
                <a:lnTo>
                  <a:pt x="4317314" y="1842059"/>
                </a:lnTo>
                <a:lnTo>
                  <a:pt x="4339958" y="1801216"/>
                </a:lnTo>
                <a:lnTo>
                  <a:pt x="4356767" y="1757109"/>
                </a:lnTo>
                <a:lnTo>
                  <a:pt x="4367230" y="1710252"/>
                </a:lnTo>
                <a:lnTo>
                  <a:pt x="4370832" y="1661159"/>
                </a:lnTo>
                <a:lnTo>
                  <a:pt x="4370832" y="332231"/>
                </a:lnTo>
                <a:lnTo>
                  <a:pt x="4367230" y="283130"/>
                </a:lnTo>
                <a:lnTo>
                  <a:pt x="4356767" y="236268"/>
                </a:lnTo>
                <a:lnTo>
                  <a:pt x="4339958" y="192159"/>
                </a:lnTo>
                <a:lnTo>
                  <a:pt x="4317314" y="151315"/>
                </a:lnTo>
                <a:lnTo>
                  <a:pt x="4289350" y="114251"/>
                </a:lnTo>
                <a:lnTo>
                  <a:pt x="4256580" y="81481"/>
                </a:lnTo>
                <a:lnTo>
                  <a:pt x="4219516" y="53517"/>
                </a:lnTo>
                <a:lnTo>
                  <a:pt x="4178672" y="30873"/>
                </a:lnTo>
                <a:lnTo>
                  <a:pt x="4134563" y="14064"/>
                </a:lnTo>
                <a:lnTo>
                  <a:pt x="4087701" y="3601"/>
                </a:lnTo>
                <a:lnTo>
                  <a:pt x="4038600" y="0"/>
                </a:lnTo>
                <a:close/>
              </a:path>
            </a:pathLst>
          </a:custGeom>
          <a:solidFill>
            <a:srgbClr val="5B9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7167" y="3784091"/>
            <a:ext cx="4371340" cy="1993900"/>
          </a:xfrm>
          <a:custGeom>
            <a:avLst/>
            <a:gdLst/>
            <a:ahLst/>
            <a:cxnLst/>
            <a:rect l="l" t="t" r="r" b="b"/>
            <a:pathLst>
              <a:path w="4371340" h="1993900">
                <a:moveTo>
                  <a:pt x="0" y="332231"/>
                </a:moveTo>
                <a:lnTo>
                  <a:pt x="3601" y="283130"/>
                </a:lnTo>
                <a:lnTo>
                  <a:pt x="14064" y="236268"/>
                </a:lnTo>
                <a:lnTo>
                  <a:pt x="30873" y="192159"/>
                </a:lnTo>
                <a:lnTo>
                  <a:pt x="53517" y="151315"/>
                </a:lnTo>
                <a:lnTo>
                  <a:pt x="81481" y="114251"/>
                </a:lnTo>
                <a:lnTo>
                  <a:pt x="114251" y="81481"/>
                </a:lnTo>
                <a:lnTo>
                  <a:pt x="151315" y="53517"/>
                </a:lnTo>
                <a:lnTo>
                  <a:pt x="192159" y="30873"/>
                </a:lnTo>
                <a:lnTo>
                  <a:pt x="236268" y="14064"/>
                </a:lnTo>
                <a:lnTo>
                  <a:pt x="283130" y="3601"/>
                </a:lnTo>
                <a:lnTo>
                  <a:pt x="332232" y="0"/>
                </a:lnTo>
                <a:lnTo>
                  <a:pt x="4038600" y="0"/>
                </a:lnTo>
                <a:lnTo>
                  <a:pt x="4087701" y="3601"/>
                </a:lnTo>
                <a:lnTo>
                  <a:pt x="4134563" y="14064"/>
                </a:lnTo>
                <a:lnTo>
                  <a:pt x="4178672" y="30873"/>
                </a:lnTo>
                <a:lnTo>
                  <a:pt x="4219516" y="53517"/>
                </a:lnTo>
                <a:lnTo>
                  <a:pt x="4256580" y="81481"/>
                </a:lnTo>
                <a:lnTo>
                  <a:pt x="4289350" y="114251"/>
                </a:lnTo>
                <a:lnTo>
                  <a:pt x="4317314" y="151315"/>
                </a:lnTo>
                <a:lnTo>
                  <a:pt x="4339958" y="192159"/>
                </a:lnTo>
                <a:lnTo>
                  <a:pt x="4356767" y="236268"/>
                </a:lnTo>
                <a:lnTo>
                  <a:pt x="4367230" y="283130"/>
                </a:lnTo>
                <a:lnTo>
                  <a:pt x="4370832" y="332231"/>
                </a:lnTo>
                <a:lnTo>
                  <a:pt x="4370832" y="1661159"/>
                </a:lnTo>
                <a:lnTo>
                  <a:pt x="4367230" y="1710252"/>
                </a:lnTo>
                <a:lnTo>
                  <a:pt x="4356767" y="1757109"/>
                </a:lnTo>
                <a:lnTo>
                  <a:pt x="4339958" y="1801216"/>
                </a:lnTo>
                <a:lnTo>
                  <a:pt x="4317314" y="1842059"/>
                </a:lnTo>
                <a:lnTo>
                  <a:pt x="4289350" y="1879124"/>
                </a:lnTo>
                <a:lnTo>
                  <a:pt x="4256580" y="1911897"/>
                </a:lnTo>
                <a:lnTo>
                  <a:pt x="4219516" y="1939864"/>
                </a:lnTo>
                <a:lnTo>
                  <a:pt x="4178672" y="1962511"/>
                </a:lnTo>
                <a:lnTo>
                  <a:pt x="4134563" y="1979324"/>
                </a:lnTo>
                <a:lnTo>
                  <a:pt x="4087701" y="1989789"/>
                </a:lnTo>
                <a:lnTo>
                  <a:pt x="4038600" y="1993391"/>
                </a:lnTo>
                <a:lnTo>
                  <a:pt x="332232" y="1993391"/>
                </a:lnTo>
                <a:lnTo>
                  <a:pt x="283130" y="1989789"/>
                </a:lnTo>
                <a:lnTo>
                  <a:pt x="236268" y="1979324"/>
                </a:lnTo>
                <a:lnTo>
                  <a:pt x="192159" y="1962511"/>
                </a:lnTo>
                <a:lnTo>
                  <a:pt x="151315" y="1939864"/>
                </a:lnTo>
                <a:lnTo>
                  <a:pt x="114251" y="1911897"/>
                </a:lnTo>
                <a:lnTo>
                  <a:pt x="81481" y="1879124"/>
                </a:lnTo>
                <a:lnTo>
                  <a:pt x="53517" y="1842059"/>
                </a:lnTo>
                <a:lnTo>
                  <a:pt x="30873" y="1801216"/>
                </a:lnTo>
                <a:lnTo>
                  <a:pt x="14064" y="1757109"/>
                </a:lnTo>
                <a:lnTo>
                  <a:pt x="3601" y="1710252"/>
                </a:lnTo>
                <a:lnTo>
                  <a:pt x="0" y="1661159"/>
                </a:lnTo>
                <a:lnTo>
                  <a:pt x="0" y="332231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19671" y="4133088"/>
            <a:ext cx="1818639" cy="1567180"/>
          </a:xfrm>
          <a:custGeom>
            <a:avLst/>
            <a:gdLst/>
            <a:ahLst/>
            <a:cxnLst/>
            <a:rect l="l" t="t" r="r" b="b"/>
            <a:pathLst>
              <a:path w="1818640" h="1567179">
                <a:moveTo>
                  <a:pt x="909066" y="0"/>
                </a:moveTo>
                <a:lnTo>
                  <a:pt x="857483" y="1240"/>
                </a:lnTo>
                <a:lnTo>
                  <a:pt x="806655" y="4916"/>
                </a:lnTo>
                <a:lnTo>
                  <a:pt x="756658" y="10963"/>
                </a:lnTo>
                <a:lnTo>
                  <a:pt x="707569" y="19314"/>
                </a:lnTo>
                <a:lnTo>
                  <a:pt x="659465" y="29903"/>
                </a:lnTo>
                <a:lnTo>
                  <a:pt x="612423" y="42663"/>
                </a:lnTo>
                <a:lnTo>
                  <a:pt x="566519" y="57529"/>
                </a:lnTo>
                <a:lnTo>
                  <a:pt x="521830" y="74434"/>
                </a:lnTo>
                <a:lnTo>
                  <a:pt x="478433" y="93313"/>
                </a:lnTo>
                <a:lnTo>
                  <a:pt x="436404" y="114098"/>
                </a:lnTo>
                <a:lnTo>
                  <a:pt x="395821" y="136724"/>
                </a:lnTo>
                <a:lnTo>
                  <a:pt x="356760" y="161125"/>
                </a:lnTo>
                <a:lnTo>
                  <a:pt x="319298" y="187234"/>
                </a:lnTo>
                <a:lnTo>
                  <a:pt x="283512" y="214986"/>
                </a:lnTo>
                <a:lnTo>
                  <a:pt x="249478" y="244313"/>
                </a:lnTo>
                <a:lnTo>
                  <a:pt x="217273" y="275151"/>
                </a:lnTo>
                <a:lnTo>
                  <a:pt x="186974" y="307432"/>
                </a:lnTo>
                <a:lnTo>
                  <a:pt x="158658" y="341091"/>
                </a:lnTo>
                <a:lnTo>
                  <a:pt x="132402" y="376062"/>
                </a:lnTo>
                <a:lnTo>
                  <a:pt x="108282" y="412277"/>
                </a:lnTo>
                <a:lnTo>
                  <a:pt x="86375" y="449672"/>
                </a:lnTo>
                <a:lnTo>
                  <a:pt x="66757" y="488180"/>
                </a:lnTo>
                <a:lnTo>
                  <a:pt x="49507" y="527734"/>
                </a:lnTo>
                <a:lnTo>
                  <a:pt x="34699" y="568269"/>
                </a:lnTo>
                <a:lnTo>
                  <a:pt x="22412" y="609718"/>
                </a:lnTo>
                <a:lnTo>
                  <a:pt x="12722" y="652016"/>
                </a:lnTo>
                <a:lnTo>
                  <a:pt x="5705" y="695095"/>
                </a:lnTo>
                <a:lnTo>
                  <a:pt x="1439" y="738890"/>
                </a:lnTo>
                <a:lnTo>
                  <a:pt x="0" y="783336"/>
                </a:lnTo>
                <a:lnTo>
                  <a:pt x="1439" y="827781"/>
                </a:lnTo>
                <a:lnTo>
                  <a:pt x="5705" y="871576"/>
                </a:lnTo>
                <a:lnTo>
                  <a:pt x="12722" y="914655"/>
                </a:lnTo>
                <a:lnTo>
                  <a:pt x="22412" y="956953"/>
                </a:lnTo>
                <a:lnTo>
                  <a:pt x="34699" y="998402"/>
                </a:lnTo>
                <a:lnTo>
                  <a:pt x="49507" y="1038937"/>
                </a:lnTo>
                <a:lnTo>
                  <a:pt x="66757" y="1078491"/>
                </a:lnTo>
                <a:lnTo>
                  <a:pt x="86375" y="1116999"/>
                </a:lnTo>
                <a:lnTo>
                  <a:pt x="108282" y="1154394"/>
                </a:lnTo>
                <a:lnTo>
                  <a:pt x="132402" y="1190609"/>
                </a:lnTo>
                <a:lnTo>
                  <a:pt x="158658" y="1225580"/>
                </a:lnTo>
                <a:lnTo>
                  <a:pt x="186974" y="1259239"/>
                </a:lnTo>
                <a:lnTo>
                  <a:pt x="217273" y="1291520"/>
                </a:lnTo>
                <a:lnTo>
                  <a:pt x="249478" y="1322358"/>
                </a:lnTo>
                <a:lnTo>
                  <a:pt x="283512" y="1351685"/>
                </a:lnTo>
                <a:lnTo>
                  <a:pt x="319298" y="1379437"/>
                </a:lnTo>
                <a:lnTo>
                  <a:pt x="356760" y="1405546"/>
                </a:lnTo>
                <a:lnTo>
                  <a:pt x="395821" y="1429947"/>
                </a:lnTo>
                <a:lnTo>
                  <a:pt x="436404" y="1452573"/>
                </a:lnTo>
                <a:lnTo>
                  <a:pt x="478433" y="1473358"/>
                </a:lnTo>
                <a:lnTo>
                  <a:pt x="521830" y="1492237"/>
                </a:lnTo>
                <a:lnTo>
                  <a:pt x="566519" y="1509142"/>
                </a:lnTo>
                <a:lnTo>
                  <a:pt x="612423" y="1524008"/>
                </a:lnTo>
                <a:lnTo>
                  <a:pt x="659465" y="1536768"/>
                </a:lnTo>
                <a:lnTo>
                  <a:pt x="707569" y="1547357"/>
                </a:lnTo>
                <a:lnTo>
                  <a:pt x="756658" y="1555708"/>
                </a:lnTo>
                <a:lnTo>
                  <a:pt x="806655" y="1561755"/>
                </a:lnTo>
                <a:lnTo>
                  <a:pt x="857483" y="1565431"/>
                </a:lnTo>
                <a:lnTo>
                  <a:pt x="909066" y="1566672"/>
                </a:lnTo>
                <a:lnTo>
                  <a:pt x="960648" y="1565431"/>
                </a:lnTo>
                <a:lnTo>
                  <a:pt x="1011476" y="1561755"/>
                </a:lnTo>
                <a:lnTo>
                  <a:pt x="1061473" y="1555708"/>
                </a:lnTo>
                <a:lnTo>
                  <a:pt x="1110562" y="1547357"/>
                </a:lnTo>
                <a:lnTo>
                  <a:pt x="1158666" y="1536768"/>
                </a:lnTo>
                <a:lnTo>
                  <a:pt x="1205708" y="1524008"/>
                </a:lnTo>
                <a:lnTo>
                  <a:pt x="1251612" y="1509142"/>
                </a:lnTo>
                <a:lnTo>
                  <a:pt x="1296301" y="1492237"/>
                </a:lnTo>
                <a:lnTo>
                  <a:pt x="1339698" y="1473358"/>
                </a:lnTo>
                <a:lnTo>
                  <a:pt x="1381727" y="1452573"/>
                </a:lnTo>
                <a:lnTo>
                  <a:pt x="1422310" y="1429947"/>
                </a:lnTo>
                <a:lnTo>
                  <a:pt x="1461371" y="1405546"/>
                </a:lnTo>
                <a:lnTo>
                  <a:pt x="1498833" y="1379437"/>
                </a:lnTo>
                <a:lnTo>
                  <a:pt x="1534619" y="1351685"/>
                </a:lnTo>
                <a:lnTo>
                  <a:pt x="1568653" y="1322358"/>
                </a:lnTo>
                <a:lnTo>
                  <a:pt x="1600858" y="1291520"/>
                </a:lnTo>
                <a:lnTo>
                  <a:pt x="1631157" y="1259239"/>
                </a:lnTo>
                <a:lnTo>
                  <a:pt x="1659473" y="1225580"/>
                </a:lnTo>
                <a:lnTo>
                  <a:pt x="1685729" y="1190609"/>
                </a:lnTo>
                <a:lnTo>
                  <a:pt x="1709849" y="1154394"/>
                </a:lnTo>
                <a:lnTo>
                  <a:pt x="1731756" y="1116999"/>
                </a:lnTo>
                <a:lnTo>
                  <a:pt x="1751374" y="1078491"/>
                </a:lnTo>
                <a:lnTo>
                  <a:pt x="1768624" y="1038937"/>
                </a:lnTo>
                <a:lnTo>
                  <a:pt x="1783432" y="998402"/>
                </a:lnTo>
                <a:lnTo>
                  <a:pt x="1795719" y="956953"/>
                </a:lnTo>
                <a:lnTo>
                  <a:pt x="1805409" y="914655"/>
                </a:lnTo>
                <a:lnTo>
                  <a:pt x="1812426" y="871576"/>
                </a:lnTo>
                <a:lnTo>
                  <a:pt x="1816692" y="827781"/>
                </a:lnTo>
                <a:lnTo>
                  <a:pt x="1818131" y="783336"/>
                </a:lnTo>
                <a:lnTo>
                  <a:pt x="1816692" y="738890"/>
                </a:lnTo>
                <a:lnTo>
                  <a:pt x="1812426" y="695095"/>
                </a:lnTo>
                <a:lnTo>
                  <a:pt x="1805409" y="652016"/>
                </a:lnTo>
                <a:lnTo>
                  <a:pt x="1795719" y="609718"/>
                </a:lnTo>
                <a:lnTo>
                  <a:pt x="1783432" y="568269"/>
                </a:lnTo>
                <a:lnTo>
                  <a:pt x="1768624" y="527734"/>
                </a:lnTo>
                <a:lnTo>
                  <a:pt x="1751374" y="488180"/>
                </a:lnTo>
                <a:lnTo>
                  <a:pt x="1731756" y="449672"/>
                </a:lnTo>
                <a:lnTo>
                  <a:pt x="1709849" y="412277"/>
                </a:lnTo>
                <a:lnTo>
                  <a:pt x="1685729" y="376062"/>
                </a:lnTo>
                <a:lnTo>
                  <a:pt x="1659473" y="341091"/>
                </a:lnTo>
                <a:lnTo>
                  <a:pt x="1631157" y="307432"/>
                </a:lnTo>
                <a:lnTo>
                  <a:pt x="1600858" y="275151"/>
                </a:lnTo>
                <a:lnTo>
                  <a:pt x="1568653" y="244313"/>
                </a:lnTo>
                <a:lnTo>
                  <a:pt x="1534619" y="214986"/>
                </a:lnTo>
                <a:lnTo>
                  <a:pt x="1498833" y="187234"/>
                </a:lnTo>
                <a:lnTo>
                  <a:pt x="1461371" y="161125"/>
                </a:lnTo>
                <a:lnTo>
                  <a:pt x="1422310" y="136724"/>
                </a:lnTo>
                <a:lnTo>
                  <a:pt x="1381727" y="114098"/>
                </a:lnTo>
                <a:lnTo>
                  <a:pt x="1339698" y="93313"/>
                </a:lnTo>
                <a:lnTo>
                  <a:pt x="1296301" y="74434"/>
                </a:lnTo>
                <a:lnTo>
                  <a:pt x="1251612" y="57529"/>
                </a:lnTo>
                <a:lnTo>
                  <a:pt x="1205708" y="42663"/>
                </a:lnTo>
                <a:lnTo>
                  <a:pt x="1158666" y="29903"/>
                </a:lnTo>
                <a:lnTo>
                  <a:pt x="1110562" y="19314"/>
                </a:lnTo>
                <a:lnTo>
                  <a:pt x="1061473" y="10963"/>
                </a:lnTo>
                <a:lnTo>
                  <a:pt x="1011476" y="4916"/>
                </a:lnTo>
                <a:lnTo>
                  <a:pt x="960648" y="1240"/>
                </a:lnTo>
                <a:lnTo>
                  <a:pt x="9090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19671" y="4133088"/>
            <a:ext cx="1818639" cy="1567180"/>
          </a:xfrm>
          <a:custGeom>
            <a:avLst/>
            <a:gdLst/>
            <a:ahLst/>
            <a:cxnLst/>
            <a:rect l="l" t="t" r="r" b="b"/>
            <a:pathLst>
              <a:path w="1818640" h="1567179">
                <a:moveTo>
                  <a:pt x="0" y="783336"/>
                </a:moveTo>
                <a:lnTo>
                  <a:pt x="1439" y="738890"/>
                </a:lnTo>
                <a:lnTo>
                  <a:pt x="5705" y="695095"/>
                </a:lnTo>
                <a:lnTo>
                  <a:pt x="12722" y="652016"/>
                </a:lnTo>
                <a:lnTo>
                  <a:pt x="22412" y="609718"/>
                </a:lnTo>
                <a:lnTo>
                  <a:pt x="34699" y="568269"/>
                </a:lnTo>
                <a:lnTo>
                  <a:pt x="49507" y="527734"/>
                </a:lnTo>
                <a:lnTo>
                  <a:pt x="66757" y="488180"/>
                </a:lnTo>
                <a:lnTo>
                  <a:pt x="86375" y="449672"/>
                </a:lnTo>
                <a:lnTo>
                  <a:pt x="108282" y="412277"/>
                </a:lnTo>
                <a:lnTo>
                  <a:pt x="132402" y="376062"/>
                </a:lnTo>
                <a:lnTo>
                  <a:pt x="158658" y="341091"/>
                </a:lnTo>
                <a:lnTo>
                  <a:pt x="186974" y="307432"/>
                </a:lnTo>
                <a:lnTo>
                  <a:pt x="217273" y="275151"/>
                </a:lnTo>
                <a:lnTo>
                  <a:pt x="249478" y="244313"/>
                </a:lnTo>
                <a:lnTo>
                  <a:pt x="283512" y="214986"/>
                </a:lnTo>
                <a:lnTo>
                  <a:pt x="319298" y="187234"/>
                </a:lnTo>
                <a:lnTo>
                  <a:pt x="356760" y="161125"/>
                </a:lnTo>
                <a:lnTo>
                  <a:pt x="395821" y="136724"/>
                </a:lnTo>
                <a:lnTo>
                  <a:pt x="436404" y="114098"/>
                </a:lnTo>
                <a:lnTo>
                  <a:pt x="478433" y="93313"/>
                </a:lnTo>
                <a:lnTo>
                  <a:pt x="521830" y="74434"/>
                </a:lnTo>
                <a:lnTo>
                  <a:pt x="566519" y="57529"/>
                </a:lnTo>
                <a:lnTo>
                  <a:pt x="612423" y="42663"/>
                </a:lnTo>
                <a:lnTo>
                  <a:pt x="659465" y="29903"/>
                </a:lnTo>
                <a:lnTo>
                  <a:pt x="707569" y="19314"/>
                </a:lnTo>
                <a:lnTo>
                  <a:pt x="756658" y="10963"/>
                </a:lnTo>
                <a:lnTo>
                  <a:pt x="806655" y="4916"/>
                </a:lnTo>
                <a:lnTo>
                  <a:pt x="857483" y="1240"/>
                </a:lnTo>
                <a:lnTo>
                  <a:pt x="909066" y="0"/>
                </a:lnTo>
                <a:lnTo>
                  <a:pt x="960648" y="1240"/>
                </a:lnTo>
                <a:lnTo>
                  <a:pt x="1011476" y="4916"/>
                </a:lnTo>
                <a:lnTo>
                  <a:pt x="1061473" y="10963"/>
                </a:lnTo>
                <a:lnTo>
                  <a:pt x="1110562" y="19314"/>
                </a:lnTo>
                <a:lnTo>
                  <a:pt x="1158666" y="29903"/>
                </a:lnTo>
                <a:lnTo>
                  <a:pt x="1205708" y="42663"/>
                </a:lnTo>
                <a:lnTo>
                  <a:pt x="1251612" y="57529"/>
                </a:lnTo>
                <a:lnTo>
                  <a:pt x="1296301" y="74434"/>
                </a:lnTo>
                <a:lnTo>
                  <a:pt x="1339698" y="93313"/>
                </a:lnTo>
                <a:lnTo>
                  <a:pt x="1381727" y="114098"/>
                </a:lnTo>
                <a:lnTo>
                  <a:pt x="1422310" y="136724"/>
                </a:lnTo>
                <a:lnTo>
                  <a:pt x="1461371" y="161125"/>
                </a:lnTo>
                <a:lnTo>
                  <a:pt x="1498833" y="187234"/>
                </a:lnTo>
                <a:lnTo>
                  <a:pt x="1534619" y="214986"/>
                </a:lnTo>
                <a:lnTo>
                  <a:pt x="1568653" y="244313"/>
                </a:lnTo>
                <a:lnTo>
                  <a:pt x="1600858" y="275151"/>
                </a:lnTo>
                <a:lnTo>
                  <a:pt x="1631157" y="307432"/>
                </a:lnTo>
                <a:lnTo>
                  <a:pt x="1659473" y="341091"/>
                </a:lnTo>
                <a:lnTo>
                  <a:pt x="1685729" y="376062"/>
                </a:lnTo>
                <a:lnTo>
                  <a:pt x="1709849" y="412277"/>
                </a:lnTo>
                <a:lnTo>
                  <a:pt x="1731756" y="449672"/>
                </a:lnTo>
                <a:lnTo>
                  <a:pt x="1751374" y="488180"/>
                </a:lnTo>
                <a:lnTo>
                  <a:pt x="1768624" y="527734"/>
                </a:lnTo>
                <a:lnTo>
                  <a:pt x="1783432" y="568269"/>
                </a:lnTo>
                <a:lnTo>
                  <a:pt x="1795719" y="609718"/>
                </a:lnTo>
                <a:lnTo>
                  <a:pt x="1805409" y="652016"/>
                </a:lnTo>
                <a:lnTo>
                  <a:pt x="1812426" y="695095"/>
                </a:lnTo>
                <a:lnTo>
                  <a:pt x="1816692" y="738890"/>
                </a:lnTo>
                <a:lnTo>
                  <a:pt x="1818131" y="783336"/>
                </a:lnTo>
                <a:lnTo>
                  <a:pt x="1816692" y="827781"/>
                </a:lnTo>
                <a:lnTo>
                  <a:pt x="1812426" y="871576"/>
                </a:lnTo>
                <a:lnTo>
                  <a:pt x="1805409" y="914655"/>
                </a:lnTo>
                <a:lnTo>
                  <a:pt x="1795719" y="956953"/>
                </a:lnTo>
                <a:lnTo>
                  <a:pt x="1783432" y="998402"/>
                </a:lnTo>
                <a:lnTo>
                  <a:pt x="1768624" y="1038937"/>
                </a:lnTo>
                <a:lnTo>
                  <a:pt x="1751374" y="1078491"/>
                </a:lnTo>
                <a:lnTo>
                  <a:pt x="1731756" y="1116999"/>
                </a:lnTo>
                <a:lnTo>
                  <a:pt x="1709849" y="1154394"/>
                </a:lnTo>
                <a:lnTo>
                  <a:pt x="1685729" y="1190609"/>
                </a:lnTo>
                <a:lnTo>
                  <a:pt x="1659473" y="1225580"/>
                </a:lnTo>
                <a:lnTo>
                  <a:pt x="1631157" y="1259239"/>
                </a:lnTo>
                <a:lnTo>
                  <a:pt x="1600858" y="1291520"/>
                </a:lnTo>
                <a:lnTo>
                  <a:pt x="1568653" y="1322358"/>
                </a:lnTo>
                <a:lnTo>
                  <a:pt x="1534619" y="1351685"/>
                </a:lnTo>
                <a:lnTo>
                  <a:pt x="1498833" y="1379437"/>
                </a:lnTo>
                <a:lnTo>
                  <a:pt x="1461371" y="1405546"/>
                </a:lnTo>
                <a:lnTo>
                  <a:pt x="1422310" y="1429947"/>
                </a:lnTo>
                <a:lnTo>
                  <a:pt x="1381727" y="1452573"/>
                </a:lnTo>
                <a:lnTo>
                  <a:pt x="1339698" y="1473358"/>
                </a:lnTo>
                <a:lnTo>
                  <a:pt x="1296301" y="1492237"/>
                </a:lnTo>
                <a:lnTo>
                  <a:pt x="1251612" y="1509142"/>
                </a:lnTo>
                <a:lnTo>
                  <a:pt x="1205708" y="1524008"/>
                </a:lnTo>
                <a:lnTo>
                  <a:pt x="1158666" y="1536768"/>
                </a:lnTo>
                <a:lnTo>
                  <a:pt x="1110562" y="1547357"/>
                </a:lnTo>
                <a:lnTo>
                  <a:pt x="1061473" y="1555708"/>
                </a:lnTo>
                <a:lnTo>
                  <a:pt x="1011476" y="1561755"/>
                </a:lnTo>
                <a:lnTo>
                  <a:pt x="960648" y="1565431"/>
                </a:lnTo>
                <a:lnTo>
                  <a:pt x="909066" y="1566672"/>
                </a:lnTo>
                <a:lnTo>
                  <a:pt x="857483" y="1565431"/>
                </a:lnTo>
                <a:lnTo>
                  <a:pt x="806655" y="1561755"/>
                </a:lnTo>
                <a:lnTo>
                  <a:pt x="756658" y="1555708"/>
                </a:lnTo>
                <a:lnTo>
                  <a:pt x="707569" y="1547357"/>
                </a:lnTo>
                <a:lnTo>
                  <a:pt x="659465" y="1536768"/>
                </a:lnTo>
                <a:lnTo>
                  <a:pt x="612423" y="1524008"/>
                </a:lnTo>
                <a:lnTo>
                  <a:pt x="566519" y="1509142"/>
                </a:lnTo>
                <a:lnTo>
                  <a:pt x="521830" y="1492237"/>
                </a:lnTo>
                <a:lnTo>
                  <a:pt x="478433" y="1473358"/>
                </a:lnTo>
                <a:lnTo>
                  <a:pt x="436404" y="1452573"/>
                </a:lnTo>
                <a:lnTo>
                  <a:pt x="395821" y="1429947"/>
                </a:lnTo>
                <a:lnTo>
                  <a:pt x="356760" y="1405546"/>
                </a:lnTo>
                <a:lnTo>
                  <a:pt x="319298" y="1379437"/>
                </a:lnTo>
                <a:lnTo>
                  <a:pt x="283512" y="1351685"/>
                </a:lnTo>
                <a:lnTo>
                  <a:pt x="249478" y="1322358"/>
                </a:lnTo>
                <a:lnTo>
                  <a:pt x="217273" y="1291520"/>
                </a:lnTo>
                <a:lnTo>
                  <a:pt x="186974" y="1259239"/>
                </a:lnTo>
                <a:lnTo>
                  <a:pt x="158658" y="1225580"/>
                </a:lnTo>
                <a:lnTo>
                  <a:pt x="132402" y="1190609"/>
                </a:lnTo>
                <a:lnTo>
                  <a:pt x="108282" y="1154394"/>
                </a:lnTo>
                <a:lnTo>
                  <a:pt x="86375" y="1116999"/>
                </a:lnTo>
                <a:lnTo>
                  <a:pt x="66757" y="1078491"/>
                </a:lnTo>
                <a:lnTo>
                  <a:pt x="49507" y="1038937"/>
                </a:lnTo>
                <a:lnTo>
                  <a:pt x="34699" y="998402"/>
                </a:lnTo>
                <a:lnTo>
                  <a:pt x="22412" y="956953"/>
                </a:lnTo>
                <a:lnTo>
                  <a:pt x="12722" y="914655"/>
                </a:lnTo>
                <a:lnTo>
                  <a:pt x="5705" y="871576"/>
                </a:lnTo>
                <a:lnTo>
                  <a:pt x="1439" y="827781"/>
                </a:lnTo>
                <a:lnTo>
                  <a:pt x="0" y="783336"/>
                </a:lnTo>
                <a:close/>
              </a:path>
            </a:pathLst>
          </a:custGeom>
          <a:ln w="121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28790" y="4468748"/>
            <a:ext cx="1044575" cy="849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55" dirty="0">
                <a:solidFill>
                  <a:srgbClr val="FFFFFF"/>
                </a:solidFill>
                <a:latin typeface="Arial"/>
                <a:cs typeface="Arial"/>
              </a:rPr>
              <a:t>Kwalifikacja:</a:t>
            </a:r>
            <a:endParaRPr sz="1350">
              <a:latin typeface="Arial"/>
              <a:cs typeface="Arial"/>
            </a:endParaRPr>
          </a:p>
          <a:p>
            <a:pPr marL="85725" marR="5080" algn="ctr">
              <a:lnSpc>
                <a:spcPct val="100000"/>
              </a:lnSpc>
            </a:pPr>
            <a:r>
              <a:rPr sz="1350" b="1" spc="-26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350" b="1" spc="-10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350" b="1" spc="-9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350" b="1" spc="-90" dirty="0">
                <a:solidFill>
                  <a:srgbClr val="FFFFFF"/>
                </a:solidFill>
                <a:latin typeface="Arial"/>
                <a:cs typeface="Arial"/>
              </a:rPr>
              <a:t>rzą</a:t>
            </a:r>
            <a:r>
              <a:rPr sz="1350" b="1" spc="-11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350" b="1" spc="-165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1350" b="1" spc="-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350" b="1" spc="-1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350" b="1" spc="-50" dirty="0">
                <a:solidFill>
                  <a:srgbClr val="FFFFFF"/>
                </a:solidFill>
                <a:latin typeface="Arial"/>
                <a:cs typeface="Arial"/>
              </a:rPr>
              <a:t>ie  </a:t>
            </a:r>
            <a:r>
              <a:rPr sz="1350" b="1" spc="-65" dirty="0">
                <a:solidFill>
                  <a:srgbClr val="FFFFFF"/>
                </a:solidFill>
                <a:latin typeface="Arial"/>
                <a:cs typeface="Arial"/>
              </a:rPr>
              <a:t>potraw</a:t>
            </a:r>
            <a:r>
              <a:rPr sz="135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b="1" spc="-4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  <a:p>
            <a:pPr marL="73025" algn="ctr">
              <a:lnSpc>
                <a:spcPct val="100000"/>
              </a:lnSpc>
            </a:pPr>
            <a:r>
              <a:rPr sz="1350" b="1" spc="-80" dirty="0">
                <a:solidFill>
                  <a:srgbClr val="FFFFFF"/>
                </a:solidFill>
                <a:latin typeface="Arial"/>
                <a:cs typeface="Arial"/>
              </a:rPr>
              <a:t>napojów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82583" y="4195571"/>
            <a:ext cx="1931035" cy="1440180"/>
          </a:xfrm>
          <a:custGeom>
            <a:avLst/>
            <a:gdLst/>
            <a:ahLst/>
            <a:cxnLst/>
            <a:rect l="l" t="t" r="r" b="b"/>
            <a:pathLst>
              <a:path w="1931034" h="1440179">
                <a:moveTo>
                  <a:pt x="0" y="1440180"/>
                </a:moveTo>
                <a:lnTo>
                  <a:pt x="1930907" y="1440180"/>
                </a:lnTo>
                <a:lnTo>
                  <a:pt x="193090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solidFill>
            <a:srgbClr val="FAE4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82583" y="4195571"/>
            <a:ext cx="1931035" cy="1440180"/>
          </a:xfrm>
          <a:custGeom>
            <a:avLst/>
            <a:gdLst/>
            <a:ahLst/>
            <a:cxnLst/>
            <a:rect l="l" t="t" r="r" b="b"/>
            <a:pathLst>
              <a:path w="1931034" h="1440179">
                <a:moveTo>
                  <a:pt x="0" y="1440180"/>
                </a:moveTo>
                <a:lnTo>
                  <a:pt x="1930907" y="1440180"/>
                </a:lnTo>
                <a:lnTo>
                  <a:pt x="1930907" y="0"/>
                </a:lnTo>
                <a:lnTo>
                  <a:pt x="0" y="0"/>
                </a:lnTo>
                <a:lnTo>
                  <a:pt x="0" y="1440180"/>
                </a:lnTo>
                <a:close/>
              </a:path>
            </a:pathLst>
          </a:custGeom>
          <a:ln w="12191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88680" y="4468748"/>
            <a:ext cx="191897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0" algn="ctr">
              <a:lnSpc>
                <a:spcPct val="100000"/>
              </a:lnSpc>
              <a:spcBef>
                <a:spcPts val="105"/>
              </a:spcBef>
            </a:pPr>
            <a:r>
              <a:rPr sz="1350" spc="-55" dirty="0">
                <a:latin typeface="Arial"/>
                <a:cs typeface="Arial"/>
              </a:rPr>
              <a:t>Kwalifikacja:</a:t>
            </a:r>
            <a:endParaRPr sz="1350">
              <a:latin typeface="Arial"/>
              <a:cs typeface="Arial"/>
            </a:endParaRPr>
          </a:p>
          <a:p>
            <a:pPr marL="182880" algn="ctr">
              <a:lnSpc>
                <a:spcPct val="100000"/>
              </a:lnSpc>
            </a:pPr>
            <a:r>
              <a:rPr sz="1350" b="1" spc="-110" dirty="0">
                <a:latin typeface="Arial"/>
                <a:cs typeface="Arial"/>
              </a:rPr>
              <a:t>Organizacja </a:t>
            </a:r>
            <a:r>
              <a:rPr sz="1350" b="1" spc="-80" dirty="0">
                <a:latin typeface="Arial"/>
                <a:cs typeface="Arial"/>
              </a:rPr>
              <a:t>żywienia</a:t>
            </a:r>
            <a:r>
              <a:rPr sz="1350" b="1" spc="-155" dirty="0">
                <a:latin typeface="Arial"/>
                <a:cs typeface="Arial"/>
              </a:rPr>
              <a:t> </a:t>
            </a:r>
            <a:r>
              <a:rPr sz="1350" b="1" spc="-45" dirty="0"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88680" y="4880228"/>
            <a:ext cx="1918970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10845" marR="219710" indent="447675">
              <a:lnSpc>
                <a:spcPct val="100000"/>
              </a:lnSpc>
              <a:spcBef>
                <a:spcPts val="105"/>
              </a:spcBef>
            </a:pPr>
            <a:r>
              <a:rPr sz="1350" b="1" spc="-125" dirty="0">
                <a:latin typeface="Arial"/>
                <a:cs typeface="Arial"/>
              </a:rPr>
              <a:t>usług  </a:t>
            </a:r>
            <a:r>
              <a:rPr sz="1350" b="1" spc="-204" dirty="0">
                <a:latin typeface="Arial"/>
                <a:cs typeface="Arial"/>
              </a:rPr>
              <a:t>g</a:t>
            </a:r>
            <a:r>
              <a:rPr sz="1350" b="1" spc="-150" dirty="0">
                <a:latin typeface="Arial"/>
                <a:cs typeface="Arial"/>
              </a:rPr>
              <a:t>a</a:t>
            </a:r>
            <a:r>
              <a:rPr sz="1350" b="1" spc="-165" dirty="0">
                <a:latin typeface="Arial"/>
                <a:cs typeface="Arial"/>
              </a:rPr>
              <a:t>s</a:t>
            </a:r>
            <a:r>
              <a:rPr sz="1350" b="1" spc="-15" dirty="0">
                <a:latin typeface="Arial"/>
                <a:cs typeface="Arial"/>
              </a:rPr>
              <a:t>t</a:t>
            </a:r>
            <a:r>
              <a:rPr sz="1350" b="1" spc="-35" dirty="0">
                <a:latin typeface="Arial"/>
                <a:cs typeface="Arial"/>
              </a:rPr>
              <a:t>r</a:t>
            </a:r>
            <a:r>
              <a:rPr sz="1350" b="1" spc="-110" dirty="0">
                <a:latin typeface="Arial"/>
                <a:cs typeface="Arial"/>
              </a:rPr>
              <a:t>o</a:t>
            </a:r>
            <a:r>
              <a:rPr sz="1350" b="1" spc="-100" dirty="0">
                <a:latin typeface="Arial"/>
                <a:cs typeface="Arial"/>
              </a:rPr>
              <a:t>n</a:t>
            </a:r>
            <a:r>
              <a:rPr sz="1350" b="1" spc="-105" dirty="0">
                <a:latin typeface="Arial"/>
                <a:cs typeface="Arial"/>
              </a:rPr>
              <a:t>o</a:t>
            </a:r>
            <a:r>
              <a:rPr sz="1350" b="1" spc="-125" dirty="0">
                <a:latin typeface="Arial"/>
                <a:cs typeface="Arial"/>
              </a:rPr>
              <a:t>mic</a:t>
            </a:r>
            <a:r>
              <a:rPr sz="1350" b="1" spc="-120" dirty="0">
                <a:latin typeface="Arial"/>
                <a:cs typeface="Arial"/>
              </a:rPr>
              <a:t>z</a:t>
            </a:r>
            <a:r>
              <a:rPr sz="1350" b="1" spc="-135" dirty="0">
                <a:latin typeface="Arial"/>
                <a:cs typeface="Arial"/>
              </a:rPr>
              <a:t>n</a:t>
            </a:r>
            <a:r>
              <a:rPr sz="1350" b="1" spc="-130" dirty="0">
                <a:latin typeface="Arial"/>
                <a:cs typeface="Arial"/>
              </a:rPr>
              <a:t>y</a:t>
            </a:r>
            <a:r>
              <a:rPr sz="1350" b="1" spc="-150" dirty="0">
                <a:latin typeface="Arial"/>
                <a:cs typeface="Arial"/>
              </a:rPr>
              <a:t>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34910" y="2173605"/>
            <a:ext cx="2837815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b="1" spc="-175" dirty="0">
                <a:latin typeface="Arial"/>
                <a:cs typeface="Arial"/>
              </a:rPr>
              <a:t>Technikum </a:t>
            </a:r>
            <a:r>
              <a:rPr sz="2100" b="1" spc="-105" dirty="0">
                <a:latin typeface="Arial"/>
                <a:cs typeface="Arial"/>
              </a:rPr>
              <a:t>– </a:t>
            </a:r>
            <a:r>
              <a:rPr sz="2100" b="1" spc="-90" dirty="0">
                <a:latin typeface="Arial"/>
                <a:cs typeface="Arial"/>
              </a:rPr>
              <a:t>4 </a:t>
            </a:r>
            <a:r>
              <a:rPr sz="2100" b="1" spc="-75" dirty="0">
                <a:latin typeface="Arial"/>
                <a:cs typeface="Arial"/>
              </a:rPr>
              <a:t>lata </a:t>
            </a:r>
            <a:r>
              <a:rPr sz="2100" b="1" spc="-65" dirty="0">
                <a:latin typeface="Arial"/>
                <a:cs typeface="Arial"/>
              </a:rPr>
              <a:t>(5</a:t>
            </a:r>
            <a:r>
              <a:rPr sz="2100" b="1" spc="-130" dirty="0">
                <a:latin typeface="Arial"/>
                <a:cs typeface="Arial"/>
              </a:rPr>
              <a:t> </a:t>
            </a:r>
            <a:r>
              <a:rPr sz="2100" b="1" spc="-50" dirty="0">
                <a:latin typeface="Arial"/>
                <a:cs typeface="Arial"/>
              </a:rPr>
              <a:t>lat)</a:t>
            </a:r>
            <a:endParaRPr sz="2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606296" y="1752600"/>
            <a:ext cx="2129028" cy="243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424298" y="2702178"/>
            <a:ext cx="1196975" cy="643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350" b="1" spc="-110" dirty="0">
                <a:latin typeface="Arial"/>
                <a:cs typeface="Arial"/>
              </a:rPr>
              <a:t>Branżowa</a:t>
            </a:r>
            <a:r>
              <a:rPr sz="1350" b="1" spc="-180" dirty="0">
                <a:latin typeface="Arial"/>
                <a:cs typeface="Arial"/>
              </a:rPr>
              <a:t> </a:t>
            </a:r>
            <a:r>
              <a:rPr sz="1350" b="1" spc="-120" dirty="0">
                <a:latin typeface="Arial"/>
                <a:cs typeface="Arial"/>
              </a:rPr>
              <a:t>szkoła  </a:t>
            </a:r>
            <a:r>
              <a:rPr sz="1350" b="1" spc="-15" dirty="0">
                <a:latin typeface="Arial"/>
                <a:cs typeface="Arial"/>
              </a:rPr>
              <a:t>II</a:t>
            </a:r>
            <a:r>
              <a:rPr sz="1350" b="1" spc="-95" dirty="0">
                <a:latin typeface="Arial"/>
                <a:cs typeface="Arial"/>
              </a:rPr>
              <a:t> </a:t>
            </a:r>
            <a:r>
              <a:rPr sz="1350" b="1" spc="-90" dirty="0">
                <a:latin typeface="Arial"/>
                <a:cs typeface="Arial"/>
              </a:rPr>
              <a:t>stopnia</a:t>
            </a:r>
            <a:endParaRPr sz="135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350" b="1" spc="-65" dirty="0">
                <a:latin typeface="Arial"/>
                <a:cs typeface="Arial"/>
              </a:rPr>
              <a:t>2</a:t>
            </a:r>
            <a:r>
              <a:rPr sz="1350" b="1" spc="-90" dirty="0">
                <a:latin typeface="Arial"/>
                <a:cs typeface="Arial"/>
              </a:rPr>
              <a:t> </a:t>
            </a:r>
            <a:r>
              <a:rPr sz="1350" b="1" spc="-55" dirty="0">
                <a:latin typeface="Arial"/>
                <a:cs typeface="Arial"/>
              </a:rPr>
              <a:t>lata</a:t>
            </a:r>
            <a:endParaRPr sz="135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690116" y="2659379"/>
            <a:ext cx="1751076" cy="1367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771014" y="2937128"/>
            <a:ext cx="1588135" cy="85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05"/>
              </a:spcBef>
            </a:pPr>
            <a:r>
              <a:rPr sz="1350" spc="-55" dirty="0">
                <a:latin typeface="Arial"/>
                <a:cs typeface="Arial"/>
              </a:rPr>
              <a:t>Kwalifikacja:</a:t>
            </a:r>
            <a:endParaRPr sz="135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350" b="1" spc="-110" dirty="0">
                <a:latin typeface="Arial"/>
                <a:cs typeface="Arial"/>
              </a:rPr>
              <a:t>Organizacja </a:t>
            </a:r>
            <a:r>
              <a:rPr sz="1350" b="1" spc="-80" dirty="0">
                <a:latin typeface="Arial"/>
                <a:cs typeface="Arial"/>
              </a:rPr>
              <a:t>żywienia</a:t>
            </a:r>
            <a:r>
              <a:rPr sz="1350" b="1" spc="-170" dirty="0">
                <a:latin typeface="Arial"/>
                <a:cs typeface="Arial"/>
              </a:rPr>
              <a:t> </a:t>
            </a:r>
            <a:r>
              <a:rPr sz="1350" b="1" spc="-45" dirty="0">
                <a:latin typeface="Arial"/>
                <a:cs typeface="Arial"/>
              </a:rPr>
              <a:t>i  </a:t>
            </a:r>
            <a:r>
              <a:rPr sz="1350" b="1" spc="-125" dirty="0">
                <a:latin typeface="Arial"/>
                <a:cs typeface="Arial"/>
              </a:rPr>
              <a:t>usług        </a:t>
            </a:r>
            <a:r>
              <a:rPr sz="1350" b="1" spc="-120" dirty="0">
                <a:latin typeface="Arial"/>
                <a:cs typeface="Arial"/>
              </a:rPr>
              <a:t>gastronomicznych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26764" y="2968751"/>
            <a:ext cx="640080" cy="342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745742" y="1967229"/>
            <a:ext cx="179323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675" marR="5080" indent="-181610">
              <a:lnSpc>
                <a:spcPct val="100000"/>
              </a:lnSpc>
              <a:spcBef>
                <a:spcPts val="100"/>
              </a:spcBef>
            </a:pPr>
            <a:r>
              <a:rPr sz="1200" b="1" spc="-150" dirty="0">
                <a:solidFill>
                  <a:srgbClr val="FFFFFF"/>
                </a:solidFill>
                <a:latin typeface="Arial"/>
                <a:cs typeface="Arial"/>
              </a:rPr>
              <a:t>TECHNIK </a:t>
            </a:r>
            <a:r>
              <a:rPr sz="1200" b="1" spc="-110" dirty="0">
                <a:solidFill>
                  <a:srgbClr val="FFFFFF"/>
                </a:solidFill>
                <a:latin typeface="Arial"/>
                <a:cs typeface="Arial"/>
              </a:rPr>
              <a:t>ŻYWIENIA 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I </a:t>
            </a:r>
            <a:r>
              <a:rPr sz="1200" b="1" spc="-160" dirty="0">
                <a:solidFill>
                  <a:srgbClr val="FFFFFF"/>
                </a:solidFill>
                <a:latin typeface="Arial"/>
                <a:cs typeface="Arial"/>
              </a:rPr>
              <a:t>USŁUG  </a:t>
            </a:r>
            <a:r>
              <a:rPr sz="1200" b="1" spc="-145" dirty="0">
                <a:solidFill>
                  <a:srgbClr val="FFFFFF"/>
                </a:solidFill>
                <a:latin typeface="Arial"/>
                <a:cs typeface="Arial"/>
              </a:rPr>
              <a:t>GASTRONOMICZNYCH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398891" y="4951348"/>
            <a:ext cx="107950" cy="114935"/>
          </a:xfrm>
          <a:custGeom>
            <a:avLst/>
            <a:gdLst/>
            <a:ahLst/>
            <a:cxnLst/>
            <a:rect l="l" t="t" r="r" b="b"/>
            <a:pathLst>
              <a:path w="107950" h="114935">
                <a:moveTo>
                  <a:pt x="107950" y="0"/>
                </a:moveTo>
                <a:lnTo>
                  <a:pt x="0" y="0"/>
                </a:lnTo>
                <a:lnTo>
                  <a:pt x="0" y="114553"/>
                </a:lnTo>
                <a:lnTo>
                  <a:pt x="107950" y="114553"/>
                </a:lnTo>
                <a:lnTo>
                  <a:pt x="1079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72018" y="4843398"/>
            <a:ext cx="361950" cy="107950"/>
          </a:xfrm>
          <a:custGeom>
            <a:avLst/>
            <a:gdLst/>
            <a:ahLst/>
            <a:cxnLst/>
            <a:rect l="l" t="t" r="r" b="b"/>
            <a:pathLst>
              <a:path w="361950" h="107950">
                <a:moveTo>
                  <a:pt x="361696" y="0"/>
                </a:moveTo>
                <a:lnTo>
                  <a:pt x="0" y="0"/>
                </a:lnTo>
                <a:lnTo>
                  <a:pt x="0" y="107950"/>
                </a:lnTo>
                <a:lnTo>
                  <a:pt x="361696" y="107950"/>
                </a:lnTo>
                <a:lnTo>
                  <a:pt x="36169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98891" y="4728845"/>
            <a:ext cx="107950" cy="114935"/>
          </a:xfrm>
          <a:custGeom>
            <a:avLst/>
            <a:gdLst/>
            <a:ahLst/>
            <a:cxnLst/>
            <a:rect l="l" t="t" r="r" b="b"/>
            <a:pathLst>
              <a:path w="107950" h="114935">
                <a:moveTo>
                  <a:pt x="107950" y="0"/>
                </a:moveTo>
                <a:lnTo>
                  <a:pt x="0" y="0"/>
                </a:lnTo>
                <a:lnTo>
                  <a:pt x="0" y="114553"/>
                </a:lnTo>
                <a:lnTo>
                  <a:pt x="107950" y="114553"/>
                </a:lnTo>
                <a:lnTo>
                  <a:pt x="10795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272018" y="4728845"/>
            <a:ext cx="361950" cy="337185"/>
          </a:xfrm>
          <a:custGeom>
            <a:avLst/>
            <a:gdLst/>
            <a:ahLst/>
            <a:cxnLst/>
            <a:rect l="l" t="t" r="r" b="b"/>
            <a:pathLst>
              <a:path w="361950" h="337185">
                <a:moveTo>
                  <a:pt x="0" y="114553"/>
                </a:moveTo>
                <a:lnTo>
                  <a:pt x="126873" y="114553"/>
                </a:lnTo>
                <a:lnTo>
                  <a:pt x="126873" y="0"/>
                </a:lnTo>
                <a:lnTo>
                  <a:pt x="234823" y="0"/>
                </a:lnTo>
                <a:lnTo>
                  <a:pt x="234823" y="114553"/>
                </a:lnTo>
                <a:lnTo>
                  <a:pt x="361696" y="114553"/>
                </a:lnTo>
                <a:lnTo>
                  <a:pt x="361696" y="222503"/>
                </a:lnTo>
                <a:lnTo>
                  <a:pt x="234823" y="222503"/>
                </a:lnTo>
                <a:lnTo>
                  <a:pt x="234823" y="337057"/>
                </a:lnTo>
                <a:lnTo>
                  <a:pt x="126873" y="337057"/>
                </a:lnTo>
                <a:lnTo>
                  <a:pt x="126873" y="222503"/>
                </a:lnTo>
                <a:lnTo>
                  <a:pt x="0" y="222503"/>
                </a:lnTo>
                <a:lnTo>
                  <a:pt x="0" y="114553"/>
                </a:lnTo>
                <a:close/>
              </a:path>
            </a:pathLst>
          </a:custGeom>
          <a:ln w="12192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686550" y="3387293"/>
            <a:ext cx="35941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55" dirty="0">
                <a:latin typeface="Arial"/>
                <a:cs typeface="Arial"/>
              </a:rPr>
              <a:t>Technik </a:t>
            </a:r>
            <a:r>
              <a:rPr sz="1600" b="1" spc="-100" dirty="0">
                <a:latin typeface="Arial"/>
                <a:cs typeface="Arial"/>
              </a:rPr>
              <a:t>żywienia </a:t>
            </a:r>
            <a:r>
              <a:rPr sz="1600" b="1" spc="-55" dirty="0">
                <a:latin typeface="Arial"/>
                <a:cs typeface="Arial"/>
              </a:rPr>
              <a:t>i </a:t>
            </a:r>
            <a:r>
              <a:rPr sz="1600" b="1" spc="-155" dirty="0">
                <a:latin typeface="Arial"/>
                <a:cs typeface="Arial"/>
              </a:rPr>
              <a:t>usług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45" dirty="0">
                <a:latin typeface="Arial"/>
                <a:cs typeface="Arial"/>
              </a:rPr>
              <a:t>gastronomicznych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946392" y="1016508"/>
            <a:ext cx="3086100" cy="277495"/>
          </a:xfrm>
          <a:prstGeom prst="rect">
            <a:avLst/>
          </a:prstGeom>
          <a:solidFill>
            <a:srgbClr val="212A35"/>
          </a:solidFill>
        </p:spPr>
        <p:txBody>
          <a:bodyPr vert="horz" wrap="square" lIns="0" tIns="3619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85"/>
              </a:spcBef>
            </a:pPr>
            <a:r>
              <a:rPr sz="1200" b="1" spc="-60" dirty="0">
                <a:solidFill>
                  <a:srgbClr val="FFFF00"/>
                </a:solidFill>
                <a:latin typeface="Arial"/>
                <a:cs typeface="Arial"/>
              </a:rPr>
              <a:t>1 </a:t>
            </a:r>
            <a:r>
              <a:rPr sz="1200" b="1" spc="-190" dirty="0">
                <a:solidFill>
                  <a:srgbClr val="FFFF00"/>
                </a:solidFill>
                <a:latin typeface="Arial"/>
                <a:cs typeface="Arial"/>
              </a:rPr>
              <a:t>SZKOŁA </a:t>
            </a:r>
            <a:r>
              <a:rPr sz="1200" b="1" spc="-105" dirty="0">
                <a:solidFill>
                  <a:srgbClr val="FFFF00"/>
                </a:solidFill>
                <a:latin typeface="Arial"/>
                <a:cs typeface="Arial"/>
              </a:rPr>
              <a:t>= </a:t>
            </a:r>
            <a:r>
              <a:rPr sz="1200" b="1" spc="-130" dirty="0">
                <a:solidFill>
                  <a:srgbClr val="FFFF00"/>
                </a:solidFill>
                <a:latin typeface="Arial"/>
                <a:cs typeface="Arial"/>
              </a:rPr>
              <a:t>ZAWÓD </a:t>
            </a:r>
            <a:r>
              <a:rPr sz="1200" b="1" spc="-110" dirty="0">
                <a:solidFill>
                  <a:srgbClr val="FFFF00"/>
                </a:solidFill>
                <a:latin typeface="Arial"/>
                <a:cs typeface="Arial"/>
              </a:rPr>
              <a:t>NA </a:t>
            </a:r>
            <a:r>
              <a:rPr sz="1200" b="1" spc="-100" dirty="0">
                <a:solidFill>
                  <a:srgbClr val="FFFF00"/>
                </a:solidFill>
                <a:latin typeface="Arial"/>
                <a:cs typeface="Arial"/>
              </a:rPr>
              <a:t>POZIOMIE</a:t>
            </a:r>
            <a:r>
              <a:rPr sz="1200" b="1" spc="-16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TECHNIKA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057400" y="990600"/>
            <a:ext cx="3086100" cy="277495"/>
          </a:xfrm>
          <a:prstGeom prst="rect">
            <a:avLst/>
          </a:prstGeom>
          <a:solidFill>
            <a:srgbClr val="212A35"/>
          </a:solidFill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1200" b="1" spc="-60" dirty="0">
                <a:solidFill>
                  <a:srgbClr val="FFFF00"/>
                </a:solidFill>
                <a:latin typeface="Arial"/>
                <a:cs typeface="Arial"/>
              </a:rPr>
              <a:t>2 </a:t>
            </a:r>
            <a:r>
              <a:rPr sz="1200" b="1" spc="-200" dirty="0">
                <a:solidFill>
                  <a:srgbClr val="FFFF00"/>
                </a:solidFill>
                <a:latin typeface="Arial"/>
                <a:cs typeface="Arial"/>
              </a:rPr>
              <a:t>SZKOŁY </a:t>
            </a:r>
            <a:r>
              <a:rPr sz="1200" b="1" spc="-105" dirty="0">
                <a:solidFill>
                  <a:srgbClr val="FFFF00"/>
                </a:solidFill>
                <a:latin typeface="Arial"/>
                <a:cs typeface="Arial"/>
              </a:rPr>
              <a:t>= </a:t>
            </a:r>
            <a:r>
              <a:rPr sz="1200" b="1" spc="-130" dirty="0">
                <a:solidFill>
                  <a:srgbClr val="FFFF00"/>
                </a:solidFill>
                <a:latin typeface="Arial"/>
                <a:cs typeface="Arial"/>
              </a:rPr>
              <a:t>ZAWÓD </a:t>
            </a:r>
            <a:r>
              <a:rPr sz="1200" b="1" spc="-110" dirty="0">
                <a:solidFill>
                  <a:srgbClr val="FFFF00"/>
                </a:solidFill>
                <a:latin typeface="Arial"/>
                <a:cs typeface="Arial"/>
              </a:rPr>
              <a:t>NA </a:t>
            </a:r>
            <a:r>
              <a:rPr sz="1200" b="1" spc="-100" dirty="0">
                <a:solidFill>
                  <a:srgbClr val="FFFF00"/>
                </a:solidFill>
                <a:latin typeface="Arial"/>
                <a:cs typeface="Arial"/>
              </a:rPr>
              <a:t>POZIOMIE</a:t>
            </a:r>
            <a:r>
              <a:rPr sz="1200" b="1" spc="8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200" b="1" spc="-145" dirty="0">
                <a:solidFill>
                  <a:srgbClr val="FFFF00"/>
                </a:solidFill>
                <a:latin typeface="Arial"/>
                <a:cs typeface="Arial"/>
              </a:rPr>
              <a:t>TECHNIKA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1004</Words>
  <Application>Microsoft Office PowerPoint</Application>
  <PresentationFormat>Niestandardowy</PresentationFormat>
  <Paragraphs>246</Paragraphs>
  <Slides>27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Office Theme</vt:lpstr>
      <vt:lpstr>Slajd 1</vt:lpstr>
      <vt:lpstr>Slajd 2</vt:lpstr>
      <vt:lpstr>Slajd 3</vt:lpstr>
      <vt:lpstr> Nowa struktura szkolnictwa zawodowego</vt:lpstr>
      <vt:lpstr> Uwaga!</vt:lpstr>
      <vt:lpstr>Branżowa szkoła I stopnia</vt:lpstr>
      <vt:lpstr>Branżowa szkoła i stopnia  i co dalej…?</vt:lpstr>
      <vt:lpstr>Branżowa szkoła II stopnia - trwa 2 lata</vt:lpstr>
      <vt:lpstr>Nabywanie kwalifikacji w branżowej szkole II stopnia - TE  SAME  KWALIFIKACJE – DWIE   DROGI</vt:lpstr>
      <vt:lpstr>Technikum - INNOWACYJNE KADRY INŻYNIERSKIE</vt:lpstr>
      <vt:lpstr>TECHNIKUM i co dalej…?</vt:lpstr>
      <vt:lpstr>Wykształcenie</vt:lpstr>
      <vt:lpstr>LICEUM OGÓLNOKSZTAŁCĄCE</vt:lpstr>
      <vt:lpstr>LICEUM OGÓLNOKSZTAŁCĄCE i co dalej…?</vt:lpstr>
      <vt:lpstr>Szkoły dla dorosłych</vt:lpstr>
      <vt:lpstr>Klasyfikacja zawodów szkolnictwa zawodowego</vt:lpstr>
      <vt:lpstr>Zmiany w nazwach dotychczasowych zawodów</vt:lpstr>
      <vt:lpstr>Klasyfikacja zawodów szkolnictwa  zawodowego wprowadza nowe zawody</vt:lpstr>
      <vt:lpstr>Podstawa programowa kształcenia w zawodach</vt:lpstr>
      <vt:lpstr>DORADZTWO ZAWODOWE</vt:lpstr>
      <vt:lpstr>Slajd 21</vt:lpstr>
      <vt:lpstr>Slajd 22</vt:lpstr>
      <vt:lpstr>Slajd 23</vt:lpstr>
      <vt:lpstr>Rozporządzenie MEN z dnia 30 kwietnia 2013 w sprawie udzielania i organizacji pomocy psychologiczno-pedagogicznej w publicznych przedszkolach, szkołach i placówkach</vt:lpstr>
      <vt:lpstr>Rozporządzenie MEN z dnia 30 kwietnia 2013 w sprawie udzielania i organizacji pomocy psychologiczno-pedagogicznej w publicznych przedszkolach, szkołach i placówkach</vt:lpstr>
      <vt:lpstr>Slajd 26</vt:lpstr>
      <vt:lpstr>Dziękuję za uwagę Jolanta Kruś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Konsultant</dc:creator>
  <cp:lastModifiedBy>Hp</cp:lastModifiedBy>
  <cp:revision>11</cp:revision>
  <dcterms:created xsi:type="dcterms:W3CDTF">2018-10-29T13:46:08Z</dcterms:created>
  <dcterms:modified xsi:type="dcterms:W3CDTF">2018-10-29T16:13:12Z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2018-10-29T00:00:00Z</vt:filetime>
  </property>
</Properties>
</file>