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l="-2000" t="-1000" r="2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langtechproducts.com/en/producto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3528392"/>
          </a:xfrm>
        </p:spPr>
        <p:txBody>
          <a:bodyPr>
            <a:noAutofit/>
          </a:bodyPr>
          <a:lstStyle/>
          <a:p>
            <a:r>
              <a:rPr lang="sk-SK" sz="6600" dirty="0" smtClean="0"/>
              <a:t>Použitie </a:t>
            </a:r>
            <a:br>
              <a:rPr lang="sk-SK" sz="6600" dirty="0" smtClean="0"/>
            </a:br>
            <a:r>
              <a:rPr lang="sk-SK" sz="8800" b="1" dirty="0" smtClean="0"/>
              <a:t>E- BLOCKS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v Základnej škole Báb</a:t>
            </a:r>
            <a:endParaRPr lang="sk-SK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6165304"/>
            <a:ext cx="8568952" cy="3600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sk-SK" dirty="0" smtClean="0"/>
              <a:t>Vypracovala: Mgr.  </a:t>
            </a:r>
            <a:r>
              <a:rPr lang="sk-SK" dirty="0" err="1" smtClean="0"/>
              <a:t>Kadlotová</a:t>
            </a:r>
            <a:r>
              <a:rPr lang="sk-SK" dirty="0" smtClean="0"/>
              <a:t> Zuzana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Kocky</a:t>
            </a:r>
            <a:r>
              <a:rPr lang="sk-SK" dirty="0" smtClean="0"/>
              <a:t> </a:t>
            </a:r>
            <a:r>
              <a:rPr lang="sk-SK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E-block</a:t>
            </a:r>
            <a:endParaRPr lang="sk-SK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zukada\Desktop\fotky\P116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4700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zukada\Desktop\fotky\P116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240360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788024" y="19888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Slovenský jazyk  1.ročník</a:t>
            </a:r>
          </a:p>
          <a:p>
            <a:pPr algn="ctr"/>
            <a:r>
              <a:rPr lang="sk-SK" b="1" dirty="0" smtClean="0"/>
              <a:t>Rozlišovanie písmen </a:t>
            </a:r>
            <a:r>
              <a:rPr lang="sk-SK" b="1" dirty="0" err="1" smtClean="0"/>
              <a:t>b,d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7" name="Picture 3" descr="C:\Users\zukada\Desktop\fotky\P115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zukada\Desktop\fotky\P115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66592" cy="31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0" y="38610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Slovenský jazyk  1.ročník </a:t>
            </a:r>
          </a:p>
          <a:p>
            <a:pPr algn="ctr"/>
            <a:r>
              <a:rPr lang="sk-SK" b="1" dirty="0" smtClean="0"/>
              <a:t>Skladanie  písmen  do prvých slov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" descr="C:\Users\zukada\Desktop\skola\13586004449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1683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3" descr="C:\Users\zukada\Desktop\skola\135860045402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2848" y="597992"/>
            <a:ext cx="2592289" cy="191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ovéPole 13"/>
          <p:cNvSpPr txBox="1"/>
          <p:nvPr/>
        </p:nvSpPr>
        <p:spPr>
          <a:xfrm>
            <a:off x="1979712" y="314096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Slovenský jazyk  4.ročník </a:t>
            </a:r>
          </a:p>
          <a:p>
            <a:pPr algn="ctr"/>
            <a:r>
              <a:rPr lang="sk-SK" b="1" dirty="0" smtClean="0"/>
              <a:t>Spodobovanie</a:t>
            </a:r>
            <a:endParaRPr lang="sk-SK" b="1" dirty="0"/>
          </a:p>
        </p:txBody>
      </p:sp>
      <p:pic>
        <p:nvPicPr>
          <p:cNvPr id="2050" name="Picture 2" descr="C:\Users\zukada\Desktop\1358600453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1952811" cy="260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zukada\Desktop\1358600452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861048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zukada\Desktop\13586004513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2035950" cy="27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ukada\Desktop\fotky\P114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85293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zukada\Desktop\fotky\P114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826520" cy="510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395536" y="59492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4.ročník</a:t>
            </a:r>
          </a:p>
          <a:p>
            <a:pPr algn="ctr"/>
            <a:r>
              <a:rPr lang="sk-SK" b="1" dirty="0" smtClean="0"/>
              <a:t> </a:t>
            </a:r>
            <a:r>
              <a:rPr lang="sk-SK" b="1" dirty="0" err="1" smtClean="0"/>
              <a:t>Scrable</a:t>
            </a:r>
            <a:r>
              <a:rPr lang="sk-SK" b="1" dirty="0" smtClean="0"/>
              <a:t> na tému Časti tela</a:t>
            </a:r>
            <a:endParaRPr lang="sk-SK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04048" y="60212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4.ročník </a:t>
            </a:r>
          </a:p>
          <a:p>
            <a:pPr algn="ctr"/>
            <a:r>
              <a:rPr lang="sk-SK" b="1" dirty="0" err="1" smtClean="0"/>
              <a:t>Scrable</a:t>
            </a:r>
            <a:endParaRPr lang="sk-SK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0070C0"/>
                </a:solidFill>
              </a:rPr>
              <a:t>Podložka</a:t>
            </a:r>
            <a:r>
              <a:rPr lang="sk-SK" sz="2800" b="1" dirty="0" smtClean="0"/>
              <a:t> </a:t>
            </a:r>
            <a:r>
              <a:rPr lang="sk-SK" sz="4400" b="1" dirty="0" err="1" smtClean="0">
                <a:solidFill>
                  <a:srgbClr val="0070C0"/>
                </a:solidFill>
              </a:rPr>
              <a:t>E-block</a:t>
            </a:r>
            <a:endParaRPr lang="sk-SK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Obrázok 4" descr="C:\Users\zukada\Desktop\skola\13586004649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4139952" y="58052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Slovenský jazyk  4.ročník </a:t>
            </a:r>
          </a:p>
          <a:p>
            <a:pPr algn="ctr"/>
            <a:r>
              <a:rPr lang="sk-SK" b="1" dirty="0" err="1" smtClean="0"/>
              <a:t>Scrable</a:t>
            </a:r>
            <a:r>
              <a:rPr lang="sk-SK" b="1" dirty="0" smtClean="0"/>
              <a:t> v materinskom jazyku</a:t>
            </a:r>
            <a:endParaRPr lang="sk-SK" b="1" dirty="0"/>
          </a:p>
        </p:txBody>
      </p:sp>
      <p:pic>
        <p:nvPicPr>
          <p:cNvPr id="1026" name="Picture 2" descr="C:\Users\zukada\Desktop\1358600459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28498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zukada\Desktop\1358600466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56792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sk-SK" sz="3100" dirty="0" err="1" smtClean="0"/>
              <a:t>E-block</a:t>
            </a:r>
            <a:r>
              <a:rPr lang="sk-SK" sz="3100" dirty="0" smtClean="0"/>
              <a:t> sme získali vďaka Projektu:</a:t>
            </a:r>
            <a:br>
              <a:rPr lang="sk-SK" sz="3100" dirty="0" smtClean="0"/>
            </a:br>
            <a:r>
              <a:rPr lang="sk-SK" sz="3100" dirty="0" smtClean="0">
                <a:solidFill>
                  <a:srgbClr val="FF0000"/>
                </a:solidFill>
              </a:rPr>
              <a:t>„Čitateľská gramotnosť a angličtina žiakov ako pevný základ pre dosahovanie budúcich cieľov“, </a:t>
            </a:r>
            <a:r>
              <a:rPr lang="sk-SK" sz="3100" dirty="0" smtClean="0"/>
              <a:t>ktorý práve prebieha na Základnej škole Báb</a:t>
            </a:r>
            <a:r>
              <a:rPr lang="sk-SK" dirty="0" smtClean="0"/>
              <a:t>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Použité web stránky:</a:t>
            </a:r>
          </a:p>
          <a:p>
            <a:r>
              <a:rPr lang="sk-SK" sz="1400" dirty="0" smtClean="0"/>
              <a:t>http://www.eblocks.sk/</a:t>
            </a:r>
          </a:p>
          <a:p>
            <a:r>
              <a:rPr lang="sk-SK" sz="1400" dirty="0" smtClean="0">
                <a:hlinkClick r:id="rId2"/>
              </a:rPr>
              <a:t>http://www.langtechproducts.com/en/productos.html</a:t>
            </a:r>
            <a:endParaRPr lang="sk-SK" sz="1400" dirty="0" smtClean="0"/>
          </a:p>
          <a:p>
            <a:r>
              <a:rPr lang="sk-SK" sz="1400" dirty="0" smtClean="0"/>
              <a:t>http://www.wor.com/pd-e-blocks--levels-03.cfm</a:t>
            </a:r>
            <a:endParaRPr lang="sk-SK" sz="1400" dirty="0"/>
          </a:p>
        </p:txBody>
      </p:sp>
      <p:pic>
        <p:nvPicPr>
          <p:cNvPr id="4" name="Obrázok 1" descr="http://www.zsmlynky.edu.sk/loga/logoMVVS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45638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2" descr="http://img.siov.sk/images/projekt_vzdelavanie/loga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6574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1073150" cy="1213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E- </a:t>
            </a:r>
            <a:r>
              <a:rPr lang="sk-SK" dirty="0" err="1" smtClean="0"/>
              <a:t>blocks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400" dirty="0" smtClean="0"/>
              <a:t>Je revolučný E- </a:t>
            </a:r>
            <a:r>
              <a:rPr lang="sk-SK" sz="2400" dirty="0" err="1" smtClean="0"/>
              <a:t>learningový</a:t>
            </a:r>
            <a:r>
              <a:rPr lang="sk-SK" sz="2400" dirty="0" smtClean="0"/>
              <a:t> program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na výučbu jazykov,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získavanie  čitateľskej gramotnosti.</a:t>
            </a:r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 smtClean="0"/>
              <a:t>Programy využívajú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inovatívny prístup k učeniu.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Panel </a:t>
            </a:r>
            <a:r>
              <a:rPr lang="sk-SK" sz="2400" dirty="0" err="1" smtClean="0"/>
              <a:t>E-block</a:t>
            </a:r>
            <a:r>
              <a:rPr lang="sk-SK" sz="2400" dirty="0" smtClean="0"/>
              <a:t> možno využiť 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v predmetoch ako je anglický jazyk, matematika.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Učitelia však môžu </a:t>
            </a:r>
            <a:r>
              <a:rPr lang="sk-SK" sz="2400" dirty="0" err="1" smtClean="0"/>
              <a:t>E-block</a:t>
            </a:r>
            <a:r>
              <a:rPr lang="sk-SK" sz="2400" dirty="0" smtClean="0"/>
              <a:t> zahrnúť do každého predmetu</a:t>
            </a:r>
          </a:p>
          <a:p>
            <a:pPr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v školskom vzdelávacom programe.</a:t>
            </a:r>
          </a:p>
          <a:p>
            <a:endParaRPr lang="sk-SK" sz="2400" dirty="0"/>
          </a:p>
        </p:txBody>
      </p:sp>
      <p:pic>
        <p:nvPicPr>
          <p:cNvPr id="4" name="Obrázok 2" descr="C:\Users\zukada\Desktop\škola fotky k projektu\P125005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Čím je </a:t>
            </a:r>
            <a:r>
              <a:rPr lang="sk-SK" dirty="0" err="1" smtClean="0"/>
              <a:t>E-block</a:t>
            </a:r>
            <a:r>
              <a:rPr lang="sk-SK" dirty="0" smtClean="0"/>
              <a:t> zaujímavý 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669979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rgbClr val="00B050"/>
                </a:solidFill>
              </a:rPr>
              <a:t>Robí z učenia  hru</a:t>
            </a:r>
          </a:p>
          <a:p>
            <a:r>
              <a:rPr lang="sk-SK" sz="2000" dirty="0" smtClean="0">
                <a:solidFill>
                  <a:srgbClr val="00B050"/>
                </a:solidFill>
              </a:rPr>
              <a:t>Rozvíja všetky zmysly.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</a:t>
            </a:r>
            <a:r>
              <a:rPr lang="sk-SK" sz="1400" dirty="0"/>
              <a:t>Deti sa dostávajú k </a:t>
            </a:r>
            <a:r>
              <a:rPr lang="sk-SK" sz="1400" dirty="0" smtClean="0"/>
              <a:t>informáciám </a:t>
            </a:r>
            <a:r>
              <a:rPr lang="sk-SK" sz="1400" dirty="0"/>
              <a:t>prostredníctvom svojich zmyslov. Učia sa to, čo </a:t>
            </a:r>
            <a:r>
              <a:rPr lang="sk-SK" sz="1400" dirty="0" smtClean="0"/>
              <a:t>vidia</a:t>
            </a:r>
            <a:r>
              <a:rPr lang="sk-SK" sz="1400" dirty="0"/>
              <a:t>, počujú a robia. </a:t>
            </a:r>
            <a:r>
              <a:rPr lang="sk-SK" sz="1800" dirty="0"/>
              <a:t> </a:t>
            </a:r>
            <a:endParaRPr lang="sk-SK" sz="2000" dirty="0" smtClean="0"/>
          </a:p>
          <a:p>
            <a:r>
              <a:rPr lang="sk-SK" sz="2000" dirty="0" err="1">
                <a:solidFill>
                  <a:srgbClr val="00B050"/>
                </a:solidFill>
              </a:rPr>
              <a:t>E-Blocks</a:t>
            </a:r>
            <a:r>
              <a:rPr lang="sk-SK" sz="2000" dirty="0">
                <a:solidFill>
                  <a:srgbClr val="00B050"/>
                </a:solidFill>
              </a:rPr>
              <a:t> sa riadi princípmi vyučovacej metódy – Celková fyzická Reakcia (TPR</a:t>
            </a:r>
            <a:r>
              <a:rPr lang="sk-SK" sz="1800" dirty="0">
                <a:solidFill>
                  <a:srgbClr val="00B050"/>
                </a:solidFill>
              </a:rPr>
              <a:t>), </a:t>
            </a:r>
            <a:r>
              <a:rPr lang="sk-SK" sz="1400" dirty="0"/>
              <a:t>ktorá podporuje </a:t>
            </a:r>
            <a:r>
              <a:rPr lang="sk-SK" sz="1200" dirty="0"/>
              <a:t>spojenie </a:t>
            </a:r>
            <a:r>
              <a:rPr lang="sk-SK" sz="1400" dirty="0"/>
              <a:t>medzi počúvaním, čítaním a </a:t>
            </a:r>
            <a:r>
              <a:rPr lang="sk-SK" sz="1400" dirty="0" smtClean="0"/>
              <a:t>konaním - podporuje </a:t>
            </a:r>
            <a:r>
              <a:rPr lang="sk-SK" sz="1400" dirty="0"/>
              <a:t>rozvoj kognitívnych schopností</a:t>
            </a:r>
            <a:r>
              <a:rPr lang="sk-SK" sz="1400" dirty="0" smtClean="0"/>
              <a:t>.</a:t>
            </a:r>
            <a:endParaRPr lang="sk-SK" sz="2000" dirty="0" smtClean="0"/>
          </a:p>
          <a:p>
            <a:r>
              <a:rPr lang="sk-SK" sz="2000" dirty="0" smtClean="0">
                <a:solidFill>
                  <a:srgbClr val="00B050"/>
                </a:solidFill>
              </a:rPr>
              <a:t>Deti pracujú v skupinách, spoločne riešia dané úlohy a problémy</a:t>
            </a:r>
            <a:r>
              <a:rPr lang="sk-SK" sz="1600" dirty="0" smtClean="0"/>
              <a:t>, čo vytvára</a:t>
            </a:r>
            <a:r>
              <a:rPr lang="sk-SK" sz="1600" dirty="0"/>
              <a:t> zodpovednosť za svoje vlastné učenie a podporuje schopnosti pre kritické </a:t>
            </a:r>
            <a:r>
              <a:rPr lang="sk-SK" sz="1600" dirty="0" smtClean="0"/>
              <a:t>myslenie.</a:t>
            </a:r>
          </a:p>
          <a:p>
            <a:r>
              <a:rPr lang="sk-SK" sz="2000" dirty="0" smtClean="0"/>
              <a:t>Témy sú prezentované pútavými obrázkami a animáciami.</a:t>
            </a:r>
          </a:p>
          <a:p>
            <a:r>
              <a:rPr lang="sk-SK" sz="2000" dirty="0" smtClean="0"/>
              <a:t> Rozmanitosť softvéru: </a:t>
            </a:r>
          </a:p>
          <a:p>
            <a:pPr>
              <a:buNone/>
            </a:pPr>
            <a:r>
              <a:rPr lang="sk-SK" sz="2000" dirty="0" smtClean="0"/>
              <a:t>      </a:t>
            </a:r>
            <a:endParaRPr lang="sk-SK" sz="2000" dirty="0"/>
          </a:p>
        </p:txBody>
      </p:sp>
      <p:pic>
        <p:nvPicPr>
          <p:cNvPr id="3075" name="Picture 3" descr="C:\Users\zukada\Desktop\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5070558"/>
            <a:ext cx="2088231" cy="1598802"/>
          </a:xfrm>
          <a:prstGeom prst="rect">
            <a:avLst/>
          </a:prstGeom>
          <a:noFill/>
        </p:spPr>
      </p:pic>
      <p:pic>
        <p:nvPicPr>
          <p:cNvPr id="3076" name="Picture 4" descr="C:\Users\zukada\Desktop\ph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1845259" cy="141277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851920" y="4703564"/>
            <a:ext cx="25202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400" dirty="0" smtClean="0"/>
          </a:p>
          <a:p>
            <a:r>
              <a:rPr lang="sk-SK" sz="2000" dirty="0" err="1" smtClean="0"/>
              <a:t>E-block</a:t>
            </a:r>
            <a:r>
              <a:rPr lang="sk-SK" sz="2000" dirty="0" smtClean="0"/>
              <a:t> </a:t>
            </a:r>
            <a:r>
              <a:rPr lang="sk-SK" sz="2000" dirty="0" err="1" smtClean="0"/>
              <a:t>Level</a:t>
            </a:r>
            <a:r>
              <a:rPr lang="sk-SK" sz="2000" dirty="0" smtClean="0"/>
              <a:t> 0</a:t>
            </a:r>
          </a:p>
          <a:p>
            <a:r>
              <a:rPr lang="sk-SK" sz="2000" dirty="0" err="1" smtClean="0"/>
              <a:t>E-block</a:t>
            </a:r>
            <a:r>
              <a:rPr lang="sk-SK" sz="2000" dirty="0" smtClean="0"/>
              <a:t> </a:t>
            </a:r>
            <a:r>
              <a:rPr lang="sk-SK" sz="2000" dirty="0" err="1" smtClean="0"/>
              <a:t>Level</a:t>
            </a:r>
            <a:r>
              <a:rPr lang="sk-SK" sz="2000" dirty="0" smtClean="0"/>
              <a:t> 1</a:t>
            </a:r>
          </a:p>
          <a:p>
            <a:r>
              <a:rPr lang="sk-SK" sz="2000" dirty="0" err="1" smtClean="0"/>
              <a:t>E-block</a:t>
            </a:r>
            <a:r>
              <a:rPr lang="sk-SK" sz="2000" dirty="0" smtClean="0"/>
              <a:t> </a:t>
            </a:r>
            <a:r>
              <a:rPr lang="sk-SK" sz="2000" dirty="0" err="1" smtClean="0"/>
              <a:t>Level</a:t>
            </a:r>
            <a:r>
              <a:rPr lang="sk-SK" sz="2000" dirty="0" smtClean="0"/>
              <a:t> 2</a:t>
            </a:r>
          </a:p>
          <a:p>
            <a:r>
              <a:rPr lang="sk-SK" sz="2000" dirty="0" err="1" smtClean="0"/>
              <a:t>E-block</a:t>
            </a:r>
            <a:r>
              <a:rPr lang="sk-SK" sz="2000" dirty="0" smtClean="0"/>
              <a:t> </a:t>
            </a:r>
            <a:r>
              <a:rPr lang="sk-SK" sz="2000" dirty="0" err="1" smtClean="0"/>
              <a:t>Level</a:t>
            </a:r>
            <a:r>
              <a:rPr lang="sk-SK" sz="2000" dirty="0" smtClean="0"/>
              <a:t> 3</a:t>
            </a:r>
          </a:p>
          <a:p>
            <a:r>
              <a:rPr lang="sk-SK" sz="2000" dirty="0" err="1" smtClean="0"/>
              <a:t>E-block</a:t>
            </a:r>
            <a:r>
              <a:rPr lang="sk-SK" sz="2000" dirty="0" smtClean="0"/>
              <a:t> </a:t>
            </a:r>
            <a:r>
              <a:rPr lang="sk-SK" sz="2000" dirty="0" err="1" smtClean="0"/>
              <a:t>Storyteller</a:t>
            </a:r>
            <a:endParaRPr lang="sk-SK" sz="2000" dirty="0" smtClean="0"/>
          </a:p>
          <a:p>
            <a:r>
              <a:rPr lang="sk-SK" sz="2000" dirty="0" err="1" smtClean="0"/>
              <a:t>E-block</a:t>
            </a:r>
            <a:r>
              <a:rPr lang="sk-SK" sz="2000" dirty="0" smtClean="0"/>
              <a:t> </a:t>
            </a:r>
            <a:r>
              <a:rPr lang="sk-SK" sz="2000" dirty="0" err="1" smtClean="0"/>
              <a:t>Math</a:t>
            </a:r>
            <a:endParaRPr lang="sk-SK" sz="2000" dirty="0" smtClean="0"/>
          </a:p>
        </p:txBody>
      </p:sp>
      <p:pic>
        <p:nvPicPr>
          <p:cNvPr id="7" name="Picture 4" descr="C:\Users\zukada\Desktop\Bez názv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756875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Čo poskytujú </a:t>
            </a:r>
            <a:r>
              <a:rPr lang="sk-SK" dirty="0" err="1" smtClean="0"/>
              <a:t>E-block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• </a:t>
            </a:r>
            <a:r>
              <a:rPr lang="sk-SK" dirty="0"/>
              <a:t>Prezentácia </a:t>
            </a:r>
            <a:r>
              <a:rPr lang="sk-SK" dirty="0" smtClean="0"/>
              <a:t>témy</a:t>
            </a:r>
            <a:endParaRPr lang="sk-SK" dirty="0"/>
          </a:p>
          <a:p>
            <a:pPr>
              <a:buNone/>
            </a:pPr>
            <a:r>
              <a:rPr lang="sk-SK" dirty="0"/>
              <a:t>• A</a:t>
            </a:r>
            <a:r>
              <a:rPr lang="sk-SK" dirty="0" smtClean="0"/>
              <a:t>ktivity na </a:t>
            </a:r>
            <a:r>
              <a:rPr lang="sk-SK" dirty="0"/>
              <a:t>upevnenie učiva a </a:t>
            </a:r>
            <a:r>
              <a:rPr lang="sk-SK" dirty="0" smtClean="0"/>
              <a:t>vedomostí</a:t>
            </a:r>
            <a:endParaRPr lang="sk-SK" dirty="0"/>
          </a:p>
          <a:p>
            <a:pPr>
              <a:buNone/>
            </a:pPr>
            <a:r>
              <a:rPr lang="sk-SK" dirty="0"/>
              <a:t>• </a:t>
            </a:r>
            <a:r>
              <a:rPr lang="sk-SK" dirty="0" smtClean="0"/>
              <a:t>Precvičovanie </a:t>
            </a:r>
            <a:r>
              <a:rPr lang="sk-SK" dirty="0"/>
              <a:t>zručností prostredníctvom hier, pesničiek, riekaniek, </a:t>
            </a:r>
            <a:r>
              <a:rPr lang="sk-SK" dirty="0" smtClean="0"/>
              <a:t>veršovačiek</a:t>
            </a:r>
            <a:endParaRPr lang="sk-SK" dirty="0"/>
          </a:p>
          <a:p>
            <a:pPr>
              <a:buNone/>
            </a:pPr>
            <a:r>
              <a:rPr lang="sk-SK" dirty="0"/>
              <a:t>• Opakovanie prostredníctvom </a:t>
            </a:r>
            <a:r>
              <a:rPr lang="sk-SK" dirty="0" smtClean="0"/>
              <a:t>hier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1" descr="C:\Users\zukada\Desktop\škola fotky k projektu\P129007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7008" cy="245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Využitie </a:t>
            </a:r>
            <a:r>
              <a:rPr lang="sk-SK" dirty="0" err="1" smtClean="0"/>
              <a:t>E-block</a:t>
            </a:r>
            <a:r>
              <a:rPr lang="sk-SK" dirty="0" smtClean="0"/>
              <a:t> v Základnej škole Báb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 smtClean="0"/>
              <a:t>Vyučovanie:</a:t>
            </a:r>
          </a:p>
          <a:p>
            <a:pPr>
              <a:buNone/>
            </a:pPr>
            <a:r>
              <a:rPr lang="sk-SK" dirty="0" smtClean="0"/>
              <a:t> - Anglického jazyka (vo všetkých ročníkoch)</a:t>
            </a:r>
          </a:p>
          <a:p>
            <a:pPr>
              <a:buNone/>
            </a:pPr>
            <a:r>
              <a:rPr lang="sk-SK" dirty="0" smtClean="0"/>
              <a:t> - Matematiky ( v 1. ročníku)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- Slovenského jazyka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- ...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Na vyučovaní využívame :</a:t>
            </a:r>
          </a:p>
          <a:p>
            <a:pPr>
              <a:buFontTx/>
              <a:buChar char="-"/>
            </a:pPr>
            <a:r>
              <a:rPr lang="sk-SK" dirty="0" smtClean="0"/>
              <a:t>softvér s panelom</a:t>
            </a:r>
          </a:p>
          <a:p>
            <a:pPr>
              <a:buFontTx/>
              <a:buChar char="-"/>
            </a:pPr>
            <a:r>
              <a:rPr lang="sk-SK" dirty="0" smtClean="0"/>
              <a:t>softvér bez panelu </a:t>
            </a:r>
          </a:p>
          <a:p>
            <a:pPr>
              <a:buFontTx/>
              <a:buChar char="-"/>
            </a:pPr>
            <a:r>
              <a:rPr lang="sk-SK" dirty="0" smtClean="0"/>
              <a:t>podložky </a:t>
            </a:r>
            <a:r>
              <a:rPr lang="sk-SK" dirty="0" err="1" smtClean="0"/>
              <a:t>E-block</a:t>
            </a:r>
            <a:r>
              <a:rPr lang="sk-SK" dirty="0" smtClean="0"/>
              <a:t> </a:t>
            </a:r>
          </a:p>
          <a:p>
            <a:pPr>
              <a:buFontTx/>
              <a:buChar char="-"/>
            </a:pPr>
            <a:r>
              <a:rPr lang="sk-SK" dirty="0" smtClean="0"/>
              <a:t>kocky </a:t>
            </a:r>
            <a:r>
              <a:rPr lang="sk-SK" dirty="0" err="1" smtClean="0"/>
              <a:t>E-block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Pracovné zošity </a:t>
            </a:r>
            <a:r>
              <a:rPr lang="sk-SK" dirty="0" err="1" smtClean="0"/>
              <a:t>Level</a:t>
            </a:r>
            <a:r>
              <a:rPr lang="sk-SK" dirty="0" smtClean="0"/>
              <a:t> 0-3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5" name="Picture 3" descr="C:\Users\zukada\Desktop\fotky\P114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966" y="3140968"/>
            <a:ext cx="4550634" cy="34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KT\február\február\6.1.1. február\6.2.ANJ3 Miestnosti v dome\P206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076270" cy="305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95536" y="621166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3.ročník </a:t>
            </a:r>
          </a:p>
          <a:p>
            <a:pPr algn="ctr"/>
            <a:r>
              <a:rPr lang="sk-SK" b="1" dirty="0" smtClean="0"/>
              <a:t>Téma: Miestnosti v dome</a:t>
            </a:r>
            <a:endParaRPr lang="sk-SK" b="1" dirty="0"/>
          </a:p>
        </p:txBody>
      </p:sp>
      <p:pic>
        <p:nvPicPr>
          <p:cNvPr id="6" name="Picture 2" descr="C:\Users\zukada\Desktop\fotky\P114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6588224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4.ročník Téma: Časti tela</a:t>
            </a:r>
            <a:endParaRPr lang="sk-SK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6064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0070C0"/>
                </a:solidFill>
              </a:rPr>
              <a:t>Softvér s panelom</a:t>
            </a:r>
            <a:endParaRPr lang="sk-SK" sz="4400" b="1" dirty="0">
              <a:solidFill>
                <a:srgbClr val="0070C0"/>
              </a:solidFill>
            </a:endParaRPr>
          </a:p>
        </p:txBody>
      </p:sp>
      <p:pic>
        <p:nvPicPr>
          <p:cNvPr id="9" name="Obrázok 3" descr="C:\Users\zukada\Desktop\škola fotky k projektu\P129006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220994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3995936" y="40050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1.ročník Téma: Čísla 0-10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2" descr="C:\Users\zukada\Desktop\škola fotky k projektu\P13000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39338" cy="233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67544" y="24208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3.ročník </a:t>
            </a:r>
          </a:p>
          <a:p>
            <a:pPr algn="ctr"/>
            <a:r>
              <a:rPr lang="sk-SK" b="1" dirty="0" smtClean="0"/>
              <a:t>Téma: Prídavné mená</a:t>
            </a:r>
            <a:endParaRPr lang="sk-SK" b="1" dirty="0"/>
          </a:p>
        </p:txBody>
      </p:sp>
      <p:pic>
        <p:nvPicPr>
          <p:cNvPr id="6" name="Obrázok 1" descr="C:\Users\zukada\Desktop\škola fotky k projektu\P125005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240360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5220072" y="24208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4.ročník </a:t>
            </a:r>
          </a:p>
          <a:p>
            <a:pPr algn="ctr"/>
            <a:r>
              <a:rPr lang="sk-SK" b="1" dirty="0" smtClean="0"/>
              <a:t>Téma: Numerické operácie</a:t>
            </a:r>
            <a:endParaRPr lang="sk-SK" b="1" dirty="0"/>
          </a:p>
        </p:txBody>
      </p:sp>
      <p:pic>
        <p:nvPicPr>
          <p:cNvPr id="10" name="Picture 2" descr="C:\Users\zukada\Desktop\fotky\P116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014464" cy="22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ovéPole 13"/>
          <p:cNvSpPr txBox="1"/>
          <p:nvPr/>
        </p:nvSpPr>
        <p:spPr>
          <a:xfrm>
            <a:off x="4788024" y="59492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Matematika  1.ročník </a:t>
            </a:r>
          </a:p>
          <a:p>
            <a:pPr algn="ctr"/>
            <a:r>
              <a:rPr lang="sk-SK" b="1" dirty="0" smtClean="0"/>
              <a:t>Zisťovanie počtu predmetov</a:t>
            </a:r>
            <a:endParaRPr lang="sk-SK" b="1" dirty="0"/>
          </a:p>
        </p:txBody>
      </p:sp>
      <p:pic>
        <p:nvPicPr>
          <p:cNvPr id="15" name="Picture 4" descr="C:\Users\zukada\Desktop\fotky\P116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45024"/>
            <a:ext cx="3110474" cy="23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ovéPole 15"/>
          <p:cNvSpPr txBox="1"/>
          <p:nvPr/>
        </p:nvSpPr>
        <p:spPr>
          <a:xfrm>
            <a:off x="467544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Matematika  1.ročník Identifikácia čísla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Softvér</a:t>
            </a:r>
            <a:r>
              <a:rPr lang="sk-SK" sz="2800" b="1" dirty="0" smtClean="0"/>
              <a:t> </a:t>
            </a:r>
            <a:r>
              <a:rPr lang="sk-SK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bez</a:t>
            </a:r>
            <a:r>
              <a:rPr lang="sk-SK" sz="2800" b="1" dirty="0" smtClean="0"/>
              <a:t> </a:t>
            </a:r>
            <a:r>
              <a:rPr lang="sk-SK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panelu</a:t>
            </a:r>
            <a:endParaRPr lang="sk-SK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C:\Users\zukada\Desktop\fotky\P114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7463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ovéPole 12"/>
          <p:cNvSpPr txBox="1"/>
          <p:nvPr/>
        </p:nvSpPr>
        <p:spPr>
          <a:xfrm>
            <a:off x="2771800" y="55892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Anglický jazyk  4.ročník </a:t>
            </a:r>
          </a:p>
          <a:p>
            <a:pPr algn="ctr"/>
            <a:r>
              <a:rPr lang="sk-SK" b="1" dirty="0" smtClean="0"/>
              <a:t>Téma : Časti ľudského tela</a:t>
            </a:r>
            <a:endParaRPr lang="sk-SK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Picture 3" descr="C:\Users\zukada\Desktop\fotky\P116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3494516" cy="26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zukada\Desktop\fotky\P116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zukada\Desktop\fotky\P116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2952328" cy="393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ovéPole 12"/>
          <p:cNvSpPr txBox="1"/>
          <p:nvPr/>
        </p:nvSpPr>
        <p:spPr>
          <a:xfrm>
            <a:off x="1547664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Matematika  1.ročník </a:t>
            </a:r>
          </a:p>
          <a:p>
            <a:pPr algn="ctr"/>
            <a:r>
              <a:rPr lang="sk-SK" b="1" dirty="0" smtClean="0"/>
              <a:t>Sčítanie a odčítanie v obore do 10 (12)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295</Words>
  <Application>Microsoft Office PowerPoint</Application>
  <PresentationFormat>Předvádění na obrazovce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Použitie  E- BLOCKS  v Základnej škole Báb</vt:lpstr>
      <vt:lpstr>E- blocks</vt:lpstr>
      <vt:lpstr>Čím je E-block zaujímavý ?</vt:lpstr>
      <vt:lpstr>                 Čo poskytujú E-block</vt:lpstr>
      <vt:lpstr>Využitie E-block v Základnej škole Báb</vt:lpstr>
      <vt:lpstr>Snímek 6</vt:lpstr>
      <vt:lpstr>Snímek 7</vt:lpstr>
      <vt:lpstr>Softvér bez panelu</vt:lpstr>
      <vt:lpstr>Snímek 9</vt:lpstr>
      <vt:lpstr>Kocky E-block</vt:lpstr>
      <vt:lpstr>Snímek 11</vt:lpstr>
      <vt:lpstr>Snímek 12</vt:lpstr>
      <vt:lpstr>Snímek 13</vt:lpstr>
      <vt:lpstr>Snímek 14</vt:lpstr>
      <vt:lpstr>E-block sme získali vďaka Projektu: „Čitateľská gramotnosť a angličtina žiakov ako pevný základ pre dosahovanie budúcich cieľov“, ktorý práve prebieha na Základnej škole Báb.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Použitie E- BLOCKS v</dc:title>
  <dc:creator>zukada</dc:creator>
  <cp:lastModifiedBy>zukada</cp:lastModifiedBy>
  <cp:revision>28</cp:revision>
  <dcterms:created xsi:type="dcterms:W3CDTF">2014-01-16T19:33:30Z</dcterms:created>
  <dcterms:modified xsi:type="dcterms:W3CDTF">2014-05-03T14:50:53Z</dcterms:modified>
</cp:coreProperties>
</file>