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1" r:id="rId4"/>
    <p:sldId id="262" r:id="rId5"/>
    <p:sldId id="269" r:id="rId6"/>
    <p:sldId id="270" r:id="rId7"/>
    <p:sldId id="266" r:id="rId8"/>
    <p:sldId id="267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6777318" cy="1731982"/>
          </a:xfrm>
        </p:spPr>
        <p:txBody>
          <a:bodyPr/>
          <a:lstStyle/>
          <a:p>
            <a:r>
              <a:rPr lang="pl-PL" dirty="0" smtClean="0"/>
              <a:t>ANTONI ABRAHAM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500" dirty="0"/>
              <a:t>Antoni </a:t>
            </a:r>
            <a:r>
              <a:rPr lang="pl-PL" sz="2500" dirty="0" smtClean="0"/>
              <a:t>Abraham ur</a:t>
            </a:r>
            <a:r>
              <a:rPr lang="pl-PL" sz="2500" dirty="0"/>
              <a:t>. 19 grudnia 1869 r. </a:t>
            </a:r>
            <a:r>
              <a:rPr lang="pl-PL" sz="2500" dirty="0" smtClean="0"/>
              <a:t>                 w </a:t>
            </a:r>
            <a:r>
              <a:rPr lang="pl-PL" sz="2500" dirty="0"/>
              <a:t>Zdradzie pod Puckiem, zm. 23 czerwca 1923 r. w Gdyni) – propagator polskości Pomorza, kaszubski działacz społeczny, nazywany „królem Kaszubów”, pisarz ludowy.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02460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13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160840" cy="4968552"/>
          </a:xfrm>
        </p:spPr>
        <p:txBody>
          <a:bodyPr>
            <a:noAutofit/>
          </a:bodyPr>
          <a:lstStyle/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 1923 r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witał przyjeżdżających, w tym prezydenta Stanisława Wojciechowskiego, na uroczyste oddanie do użytku Tymczasowego Portu Wojennego i Schroniska dla Rybaków. Niestety niedługo potem ciężko zachorował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    i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zmarł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Pochowany został, zgodnie z życzeniem, na cmentarzu oksywskim. Kilka miesięcy przed śmiercią miał bowiem powiedzieć: „Tu chciałbym spocząć i strzec nawet po śmierci tej bramy Polski na szeroki świat”.</a:t>
            </a:r>
          </a:p>
        </p:txBody>
      </p:sp>
    </p:spTree>
    <p:extLst>
      <p:ext uri="{BB962C8B-B14F-4D97-AF65-F5344CB8AC3E}">
        <p14:creationId xmlns:p14="http://schemas.microsoft.com/office/powerpoint/2010/main" val="3226000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51992" y="550288"/>
            <a:ext cx="6400800" cy="1752600"/>
          </a:xfrm>
        </p:spPr>
        <p:txBody>
          <a:bodyPr>
            <a:normAutofit/>
          </a:bodyPr>
          <a:lstStyle/>
          <a:p>
            <a:r>
              <a:rPr lang="pl-PL" sz="4000" dirty="0">
                <a:effectLst/>
                <a:latin typeface="Times New Roman" pitchFamily="18" charset="0"/>
                <a:cs typeface="Times New Roman" pitchFamily="18" charset="0"/>
              </a:rPr>
              <a:t>Pogrzeb Antoniego Abrahama w Gdyni Oksywiu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75010"/>
            <a:ext cx="5934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00800" cy="4608512"/>
          </a:xfrm>
        </p:spPr>
        <p:txBody>
          <a:bodyPr>
            <a:noAutofit/>
          </a:bodyPr>
          <a:lstStyle/>
          <a:p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Antoni Abraham urodził się 19 grudnia 1869 roku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w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osadzie Zdrada k.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Pucka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rodzinie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bezrolnego komornika Jana Abrahama i jego żony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Franciszki.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Uczęszczał do pruskiej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Szkoły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owszechnej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     w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Mechowie.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Obok rodziców świadomość narodowo-religijną Abrahama kształtował jego nauczyciel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ks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. Teofil Bączkowski (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1838–1924) </a:t>
            </a:r>
          </a:p>
          <a:p>
            <a:endParaRPr lang="pl-PL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wczesnej młodości regularnie brał udział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    w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pielgrzymkach na Kalwarię Wejherowską. W wieku 16 lat, po śmierci ojca, A. Abraham rozpoczął wędrówkę po Kaszubach, najmując się do dorywczych prac w gospodarstwach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rolnych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6132" y="548680"/>
            <a:ext cx="6552728" cy="1872208"/>
          </a:xfrm>
        </p:spPr>
        <p:txBody>
          <a:bodyPr>
            <a:noAutofit/>
          </a:bodyPr>
          <a:lstStyle/>
          <a:p>
            <a:r>
              <a:rPr lang="pl-PL" sz="3000" dirty="0">
                <a:effectLst/>
                <a:latin typeface="Times New Roman" pitchFamily="18" charset="0"/>
                <a:cs typeface="Times New Roman" pitchFamily="18" charset="0"/>
              </a:rPr>
              <a:t>Kadr z filmu „Kamerdyner</a:t>
            </a:r>
            <a:r>
              <a:rPr lang="pl-PL" sz="3000" dirty="0" smtClean="0">
                <a:effectLst/>
                <a:latin typeface="Times New Roman" pitchFamily="18" charset="0"/>
                <a:cs typeface="Times New Roman" pitchFamily="18" charset="0"/>
              </a:rPr>
              <a:t>” w </a:t>
            </a:r>
            <a:r>
              <a:rPr lang="pl-PL" sz="3000" dirty="0" smtClean="0">
                <a:effectLst/>
                <a:latin typeface="Times New Roman" pitchFamily="18" charset="0"/>
                <a:cs typeface="Times New Roman" pitchFamily="18" charset="0"/>
              </a:rPr>
              <a:t>reż. </a:t>
            </a:r>
            <a:r>
              <a:rPr lang="pl-PL" sz="3000" dirty="0" smtClean="0">
                <a:effectLst/>
                <a:latin typeface="Times New Roman" pitchFamily="18" charset="0"/>
                <a:cs typeface="Times New Roman" pitchFamily="18" charset="0"/>
              </a:rPr>
              <a:t>Filipa Bajona, </a:t>
            </a:r>
            <a:r>
              <a:rPr lang="pl-PL" sz="3000" dirty="0">
                <a:effectLst/>
                <a:latin typeface="Times New Roman" pitchFamily="18" charset="0"/>
                <a:cs typeface="Times New Roman" pitchFamily="18" charset="0"/>
              </a:rPr>
              <a:t>w którym aktor Janusz Gajos wcielił się w postać Antoniego Abrahama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8" y="2276872"/>
            <a:ext cx="7576407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65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00800" cy="3744416"/>
          </a:xfrm>
        </p:spPr>
        <p:txBody>
          <a:bodyPr>
            <a:noAutofit/>
          </a:bodyPr>
          <a:lstStyle/>
          <a:p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W 1908 r. gdy mieszkał w Sopocie, podpisał weksel zabezpieczający długi znajomego Niemca. Gdy ten nie spłacił zobowiązań, przeszły one na Abrahama, co doprowadziło go do ruiny finansowej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Abraham stracił swój sopocki majątek, a zaistniałe zdarzenie stało się prawdopodobnie pierwszą przyczyną jego niechęci do Niemców (nie istnieją ślady działalności agitatorskiej Abrahama przed tym okresem). </a:t>
            </a:r>
          </a:p>
        </p:txBody>
      </p:sp>
    </p:spTree>
    <p:extLst>
      <p:ext uri="{BB962C8B-B14F-4D97-AF65-F5344CB8AC3E}">
        <p14:creationId xmlns:p14="http://schemas.microsoft.com/office/powerpoint/2010/main" val="31657877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6400800" cy="3312368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Już od 1894 r. Antoni Abraham brał udział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polskim życiu społeczno-kulturalnym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Gdańska  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 okolic. W sierpniu 1910 r. założył wraz z innymi działaczami Towarzystwo Ludowe „Jedność”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Pucku, a potem prawdopodobnie również 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Kielnie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Wejherowie, Redzie, Chyloni, Gdyni i Kościerzynie. W latach 1911–1913 przewodniczył takiemu towarzystwu w Redzie.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2024"/>
            <a:ext cx="3528393" cy="289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04048" y="4221088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Pomnik Antoniego Abrahama w Pucku</a:t>
            </a:r>
            <a:endParaRPr lang="pl-PL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552728" cy="1872208"/>
          </a:xfrm>
        </p:spPr>
        <p:txBody>
          <a:bodyPr>
            <a:noAutofit/>
          </a:bodyPr>
          <a:lstStyle/>
          <a:p>
            <a:r>
              <a:rPr lang="pl-PL" sz="4000" dirty="0">
                <a:effectLst/>
                <a:latin typeface="Times New Roman" pitchFamily="18" charset="0"/>
                <a:cs typeface="Times New Roman" pitchFamily="18" charset="0"/>
              </a:rPr>
              <a:t>Pomnik </a:t>
            </a:r>
            <a:r>
              <a:rPr lang="pl-PL" sz="4000" dirty="0" smtClean="0">
                <a:effectLst/>
                <a:latin typeface="Times New Roman" pitchFamily="18" charset="0"/>
                <a:cs typeface="Times New Roman" pitchFamily="18" charset="0"/>
              </a:rPr>
              <a:t>Antoniego Abrahama na </a:t>
            </a:r>
            <a:r>
              <a:rPr lang="pl-PL" sz="4000" dirty="0" smtClean="0">
                <a:effectLst/>
                <a:latin typeface="Times New Roman" pitchFamily="18" charset="0"/>
                <a:cs typeface="Times New Roman" pitchFamily="18" charset="0"/>
              </a:rPr>
              <a:t>placu Kaszubskim </a:t>
            </a:r>
            <a:r>
              <a:rPr lang="pl-PL" sz="4000" dirty="0">
                <a:effectLst/>
                <a:latin typeface="Times New Roman" pitchFamily="18" charset="0"/>
                <a:cs typeface="Times New Roman" pitchFamily="18" charset="0"/>
              </a:rPr>
              <a:t>w Gdyni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80" y="2276872"/>
            <a:ext cx="326286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554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777318" cy="4680520"/>
          </a:xfrm>
        </p:spPr>
        <p:txBody>
          <a:bodyPr/>
          <a:lstStyle/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„Nam nie płakać i rozpaczać, ale bronić mężnie praw swoich potrzeba” – tak w 1914 r. pisał na łamach „Gazety Gdańskiej” Antoni Abraham, niestrudzony bojownik o polskość Kaszub i Pomorza. Urodzony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w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Zdradzie, pozostał swej ojczyźnie wierny do końca. Sprzeciwiał się zaborcom, za co był wielokrotnie aresztowany, sądzony i więziony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Walczył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 dostęp Kaszubów do edukacji, o prawo do swobodnego posługiwania się językiem polskim. Organizował wiece i doroczne pielgrzymki z Oliwy na Kalwarię Wejherowską.</a:t>
            </a:r>
          </a:p>
        </p:txBody>
      </p:sp>
    </p:spTree>
    <p:extLst>
      <p:ext uri="{BB962C8B-B14F-4D97-AF65-F5344CB8AC3E}">
        <p14:creationId xmlns:p14="http://schemas.microsoft.com/office/powerpoint/2010/main" val="4127691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6491599" cy="4464496"/>
          </a:xfrm>
        </p:spPr>
        <p:txBody>
          <a:bodyPr>
            <a:normAutofit fontScale="92500"/>
          </a:bodyPr>
          <a:lstStyle/>
          <a:p>
            <a:r>
              <a:rPr lang="pl-PL" dirty="0">
                <a:effectLst/>
                <a:latin typeface="Times New Roman" pitchFamily="18" charset="0"/>
                <a:cs typeface="Times New Roman" pitchFamily="18" charset="0"/>
              </a:rPr>
              <a:t>W 1918 r. został zastępcą członka Podkomisariatu Naczelnej Rady Ludowej na Prusy Królewskie, Warmię i Mazury i razem z Tomaszem Rogalą z Kościerzyny pojechał jako delegat znacznie dalej – do Paryża, by żądać przyłączenia tych ziem do Polski</a:t>
            </a:r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effectLst/>
                <a:latin typeface="Times New Roman" pitchFamily="18" charset="0"/>
                <a:cs typeface="Times New Roman" pitchFamily="18" charset="0"/>
              </a:rPr>
              <a:t>Starania zakończyły się pomyślnie, Polska otrzymała pas Wybrzeża i upragniony dostęp do morza, a Abraham ze wzruszeniem mógł 10 lutego 1920 r. powitać w Pucku generała Józefa Hallera, który dokonał uroczystych zaślubin Polski z morzem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46979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9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5112568" cy="1872208"/>
          </a:xfrm>
        </p:spPr>
        <p:txBody>
          <a:bodyPr>
            <a:normAutofit lnSpcReduction="10000"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Dom Abrahama w Gdyni przy ul. Starowiejskiej 30 oraz tablica upamiętniająca jego zasługi dla Kaszub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6125"/>
            <a:ext cx="460144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0165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154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</TotalTime>
  <Words>446</Words>
  <Application>Microsoft Office PowerPoint</Application>
  <PresentationFormat>Pokaz na ekranie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Twarda oprawa</vt:lpstr>
      <vt:lpstr>ANTONI ABRAHAM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„Nam nie płakać i rozpaczać, ale bronić mężnie praw swoich potrzeba” – tak w 1914 r. pisał na łamach „Gazety Gdańskiej” Antoni Abraham, niestrudzony bojownik o polskość Kaszub i Pomorza. Urodzony   w Zdradzie, pozostał swej ojczyźnie wierny do końca. Sprzeciwiał się zaborcom, za co był wielokrotnie aresztowany, sądzony i więziony.    Walczył o dostęp Kaszubów do edukacji, o prawo do swobodnego posługiwania się językiem polskim. Organizował wiece i doroczne pielgrzymki z Oliwy na Kalwarię Wejherowską.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KOMPUTER</dc:creator>
  <cp:lastModifiedBy>Lenovo</cp:lastModifiedBy>
  <cp:revision>19</cp:revision>
  <dcterms:created xsi:type="dcterms:W3CDTF">2019-05-26T17:34:19Z</dcterms:created>
  <dcterms:modified xsi:type="dcterms:W3CDTF">2019-05-30T19:42:40Z</dcterms:modified>
</cp:coreProperties>
</file>