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66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E2AE22-0B98-4792-A669-B0CE74C0403F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B88C36-8822-436D-84E6-EDEBFB8D099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2AE22-0B98-4792-A669-B0CE74C0403F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88C36-8822-436D-84E6-EDEBFB8D099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2AE22-0B98-4792-A669-B0CE74C0403F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88C36-8822-436D-84E6-EDEBFB8D099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2AE22-0B98-4792-A669-B0CE74C0403F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88C36-8822-436D-84E6-EDEBFB8D099C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2AE22-0B98-4792-A669-B0CE74C0403F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88C36-8822-436D-84E6-EDEBFB8D099C}" type="slidenum">
              <a:rPr lang="sk-SK" smtClean="0"/>
              <a:t>‹#›</a:t>
            </a:fld>
            <a:endParaRPr lang="sk-SK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2AE22-0B98-4792-A669-B0CE74C0403F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88C36-8822-436D-84E6-EDEBFB8D099C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2AE22-0B98-4792-A669-B0CE74C0403F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88C36-8822-436D-84E6-EDEBFB8D099C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2AE22-0B98-4792-A669-B0CE74C0403F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88C36-8822-436D-84E6-EDEBFB8D099C}" type="slidenum">
              <a:rPr lang="sk-SK" smtClean="0"/>
              <a:t>‹#›</a:t>
            </a:fld>
            <a:endParaRPr lang="sk-S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2AE22-0B98-4792-A669-B0CE74C0403F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88C36-8822-436D-84E6-EDEBFB8D099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5E2AE22-0B98-4792-A669-B0CE74C0403F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88C36-8822-436D-84E6-EDEBFB8D099C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E2AE22-0B98-4792-A669-B0CE74C0403F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B88C36-8822-436D-84E6-EDEBFB8D099C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E2AE22-0B98-4792-A669-B0CE74C0403F}" type="datetimeFigureOut">
              <a:rPr lang="sk-SK" smtClean="0"/>
              <a:t>27.5.2014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B88C36-8822-436D-84E6-EDEBFB8D099C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microsoft.com/office/2007/relationships/hdphoto" Target="../../word/media/hdphoto1.wdp"/><Relationship Id="rId4" Type="http://schemas.openxmlformats.org/officeDocument/2006/relationships/image" Target="file:///C:\Users\Maru&#353;ka\Pictures\Desktop\Aktualne_Asfeu_prirucka\LOG&#225;_ASFEU_povinn&#233;\op_vz_logo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gif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zelovoc.nazdravie.sk/img/18.jpg" TargetMode="External"/><Relationship Id="rId13" Type="http://schemas.openxmlformats.org/officeDocument/2006/relationships/hyperlink" Target="http://anekapudingcantik.files.wordpress.com/2012/11/pudding-cup-and-saucer-2.jpg" TargetMode="External"/><Relationship Id="rId18" Type="http://schemas.openxmlformats.org/officeDocument/2006/relationships/hyperlink" Target="http://zsgorazdovapuchov.edupage.org/photos/skin/clipart/2011_skola202840295B15D.png" TargetMode="External"/><Relationship Id="rId3" Type="http://schemas.openxmlformats.org/officeDocument/2006/relationships/hyperlink" Target="http://fooddrink.sk/wp-content/gallery/parena-knedla/knedla.jpg" TargetMode="External"/><Relationship Id="rId21" Type="http://schemas.openxmlformats.org/officeDocument/2006/relationships/hyperlink" Target="http://www.webareal.sk/fotky5635/fotos/_vyr_223letuska13392.jpg" TargetMode="External"/><Relationship Id="rId7" Type="http://schemas.openxmlformats.org/officeDocument/2006/relationships/hyperlink" Target="http://www.zdravejedlo.sk/wp-content/uploads/2011/12/fazula-zelena-300x187.jpg" TargetMode="External"/><Relationship Id="rId12" Type="http://schemas.openxmlformats.org/officeDocument/2006/relationships/hyperlink" Target="http://www.hoteljanosik.sk/_fotos/kolace_022.jpg" TargetMode="External"/><Relationship Id="rId17" Type="http://schemas.openxmlformats.org/officeDocument/2006/relationships/hyperlink" Target="http://u.smedata.sk/blog/article/8/22/227068/227068_clanok_foto_200.jpg?r=00" TargetMode="External"/><Relationship Id="rId25" Type="http://schemas.openxmlformats.org/officeDocument/2006/relationships/hyperlink" Target="http://nd02.jxs.cz/792/489/d58750f494_54199562_o2.gif" TargetMode="External"/><Relationship Id="rId2" Type="http://schemas.openxmlformats.org/officeDocument/2006/relationships/hyperlink" Target="http://img.cas.sk/img/21/article/1113338_.jpg" TargetMode="External"/><Relationship Id="rId16" Type="http://schemas.openxmlformats.org/officeDocument/2006/relationships/hyperlink" Target="http://www.obeclab.sk/portal/wp-content/uploads/ryba.jpg" TargetMode="External"/><Relationship Id="rId20" Type="http://schemas.openxmlformats.org/officeDocument/2006/relationships/hyperlink" Target="http://wl.static.fotolia.com/jpg/00/22/40/53/400_F_22405323_ezq7vQhfwUzg40mzXC0rRQMLqGp81ADV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.bp.blogspot.com/-4vpu6QkWFRA/Ub8hgHqtNGI/AAAAAAAAK8Q/g-4uDGaiczY/s1600/1%C5%A1pen%C3%A1t+007.JPG" TargetMode="External"/><Relationship Id="rId11" Type="http://schemas.openxmlformats.org/officeDocument/2006/relationships/hyperlink" Target="http://www.atrakcie.com/index_soubory/zmrzlina4.jpg" TargetMode="External"/><Relationship Id="rId24" Type="http://schemas.openxmlformats.org/officeDocument/2006/relationships/hyperlink" Target="http://nd03.jxs.cz/553/473/ee09f16740_54708836_o2.gif" TargetMode="External"/><Relationship Id="rId5" Type="http://schemas.openxmlformats.org/officeDocument/2006/relationships/hyperlink" Target="http://static.markiza.sk/a501/image/file/5/0044/AY23gTbm.jpg" TargetMode="External"/><Relationship Id="rId15" Type="http://schemas.openxmlformats.org/officeDocument/2006/relationships/hyperlink" Target="http://pivarenbudik.sk/wp-content/uploads/2012/09/domaca_pecena_klobasa.png" TargetMode="External"/><Relationship Id="rId23" Type="http://schemas.openxmlformats.org/officeDocument/2006/relationships/hyperlink" Target="http://www.anglictina-kutnahora.cz/ADMIN/TEMPORARY/KEYWORDS/full-20111123-125206.jpg" TargetMode="External"/><Relationship Id="rId10" Type="http://schemas.openxmlformats.org/officeDocument/2006/relationships/hyperlink" Target="http://files.dieta-90.meu.zoznam.sk/200000010-7f660805ff/ovocie.jpg" TargetMode="External"/><Relationship Id="rId19" Type="http://schemas.openxmlformats.org/officeDocument/2006/relationships/hyperlink" Target="http://zena.benzin.sk/obr/zena/ginger_zena_a_auto.jpg" TargetMode="External"/><Relationship Id="rId4" Type="http://schemas.openxmlformats.org/officeDocument/2006/relationships/hyperlink" Target="http://img.mimibazar.sk/h/bs/10/080504/15/j5227.jpg" TargetMode="External"/><Relationship Id="rId9" Type="http://schemas.openxmlformats.org/officeDocument/2006/relationships/hyperlink" Target="http://thumbs.dreamstime.com/thumb_288/121583189761mpL2.jpg" TargetMode="External"/><Relationship Id="rId14" Type="http://schemas.openxmlformats.org/officeDocument/2006/relationships/hyperlink" Target="http://www.nomad.sk/images/stories/recepty/sojove-fasirky/sojove-fasirky-4211.jpg" TargetMode="External"/><Relationship Id="rId22" Type="http://schemas.openxmlformats.org/officeDocument/2006/relationships/hyperlink" Target="http://www.sous-ruzinov.sk/userfiles/image/malia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Opakovanie – Zum Schluss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Petra Kolenová Viskupová</a:t>
            </a:r>
            <a:endParaRPr lang="sk-SK" dirty="0"/>
          </a:p>
        </p:txBody>
      </p:sp>
      <p:pic>
        <p:nvPicPr>
          <p:cNvPr id="4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733256"/>
            <a:ext cx="27336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2" descr="C:\Users\Maruška\Pictures\Desktop\Aktualne_Asfeu_prirucka\LOGá_ASFEU_povinné\op_vz_logo.gif"/>
          <p:cNvPicPr/>
          <p:nvPr/>
        </p:nvPicPr>
        <p:blipFill>
          <a:blip r:embed="rId3" r:link="rId4" cstate="print"/>
          <a:srcRect r="52457" b="50406"/>
          <a:stretch>
            <a:fillRect/>
          </a:stretch>
        </p:blipFill>
        <p:spPr bwMode="auto">
          <a:xfrm>
            <a:off x="2195736" y="5517232"/>
            <a:ext cx="1114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4" descr="EU-ESF-VERTICAL-C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661248"/>
            <a:ext cx="12001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17"/>
          <p:cNvPicPr/>
          <p:nvPr/>
        </p:nvPicPr>
        <p:blipFill>
          <a:blip r:embed="rId6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0">
                    <a14:imgEffect>
                      <a14:colorTemperature colorTemp="5875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680"/>
            <a:ext cx="1031359" cy="1169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86608" cy="4525963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Beilagen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Gemüse</a:t>
            </a:r>
          </a:p>
          <a:p>
            <a:endParaRPr lang="sk-SK" b="1" dirty="0" smtClean="0"/>
          </a:p>
          <a:p>
            <a:endParaRPr lang="sk-SK" b="1" dirty="0" smtClean="0"/>
          </a:p>
          <a:p>
            <a:r>
              <a:rPr lang="sk-SK" b="1" dirty="0" smtClean="0"/>
              <a:t>Fleisch</a:t>
            </a:r>
          </a:p>
          <a:p>
            <a:endParaRPr lang="sk-SK" b="1" dirty="0" smtClean="0"/>
          </a:p>
          <a:p>
            <a:endParaRPr lang="sk-SK" b="1" dirty="0" smtClean="0"/>
          </a:p>
          <a:p>
            <a:r>
              <a:rPr lang="sk-SK" b="1" dirty="0" smtClean="0"/>
              <a:t>Nachtisch</a:t>
            </a:r>
            <a:endParaRPr lang="sk-SK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Essen in Deutschland</a:t>
            </a:r>
            <a:endParaRPr lang="sk-SK" dirty="0"/>
          </a:p>
        </p:txBody>
      </p:sp>
      <p:pic>
        <p:nvPicPr>
          <p:cNvPr id="22530" name="Picture 2" descr="http://img.cas.sk/img/21/article/111333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1340768"/>
            <a:ext cx="1427920" cy="1008112"/>
          </a:xfrm>
          <a:prstGeom prst="rect">
            <a:avLst/>
          </a:prstGeom>
          <a:noFill/>
        </p:spPr>
      </p:pic>
      <p:pic>
        <p:nvPicPr>
          <p:cNvPr id="22532" name="Picture 4" descr="http://fooddrink.sk/wp-content/gallery/parena-knedla/kned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1340768"/>
            <a:ext cx="1344150" cy="1008112"/>
          </a:xfrm>
          <a:prstGeom prst="rect">
            <a:avLst/>
          </a:prstGeom>
          <a:noFill/>
        </p:spPr>
      </p:pic>
      <p:pic>
        <p:nvPicPr>
          <p:cNvPr id="22534" name="Picture 6" descr="http://img.mimibazar.sk/h/bs/10/080504/15/j5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9" y="1340768"/>
            <a:ext cx="1368152" cy="1026114"/>
          </a:xfrm>
          <a:prstGeom prst="rect">
            <a:avLst/>
          </a:prstGeom>
          <a:noFill/>
        </p:spPr>
      </p:pic>
      <p:pic>
        <p:nvPicPr>
          <p:cNvPr id="22536" name="Picture 8" descr="http://static.markiza.sk/a501/image/file/5/0044/AY23gTb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412776"/>
            <a:ext cx="1512168" cy="849838"/>
          </a:xfrm>
          <a:prstGeom prst="rect">
            <a:avLst/>
          </a:prstGeom>
          <a:noFill/>
        </p:spPr>
      </p:pic>
      <p:pic>
        <p:nvPicPr>
          <p:cNvPr id="22538" name="Picture 10" descr="http://3.bp.blogspot.com/-4vpu6QkWFRA/Ub8hgHqtNGI/AAAAAAAAK8Q/g-4uDGaiczY/s1600/1%C5%A1pen%C3%A1t+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708920"/>
            <a:ext cx="1512168" cy="1140175"/>
          </a:xfrm>
          <a:prstGeom prst="rect">
            <a:avLst/>
          </a:prstGeom>
          <a:noFill/>
        </p:spPr>
      </p:pic>
      <p:sp>
        <p:nvSpPr>
          <p:cNvPr id="22540" name="AutoShape 12" descr="data:image/jpeg;base64,/9j/4AAQSkZJRgABAQAAAQABAAD/2wCEAAkGBxAMDw4MDA4QDRAMDhAPEBAPDhAQEA8QFREWFxUSFRQYHDQhGB0nGx8VLTEhJSkrLi4wGh8zODMsNyktMCsBCgoKDg0OGxAPGjcgHiQ3LDIrLDQsLCssLissLCwsLCwtNCw3LCwsLCwsLCwsLDQsLDQsLCwsLCwsLCw3LCwsK//AABEIAJUA8AMBIgACEQEDEQH/xAAcAAEAAgMBAQEAAAAAAAAAAAAAAQYEBQcDAgj/xAA7EAACAQMBBQUHAwIFBQEAAAAAAQIDBBEhBQYSMUETIlFhcSMyQoGRobEUUmIH0UOSweHwJFNzssIV/8QAGQEBAAMBAQAAAAAAAAAAAAAAAAIDBAEF/8QAJBEBAAICAgIBBAMAAAAAAAAAAAECAxESMSFBIgQTUYEUQnH/2gAMAwEAAhEDEQA/AO4AEgAQAJBBIAAACGDXbX2tTtYy4px7Tgbp03LEqksaRS5vL8DlrREbkZF3eQoumqjx2s1TjhN5k+S0Mk5tDfBzqxq1ElOMXGCkmoQbfeePHkvsfMNqX6lVjbJTdZucYqc26jWW1FyeIPlp1Mf8yu+kYtEzp0sFC3c38lcV42t5Q7CUm4OTzHgqqTShJPx8U/yXWN5BzdJSTmllpdPI01yVmEtsgBAsEkEgAAAAAAAAAAABBIAEEgCCSCQABAEgAAAAPOtFyjKMZODaaUkk3F9Hh8yqXu0Y20p1b+l2V1CjOnRuEpOhPK/w5P3G3juvXTqW7B5XVCNWEqdSKnCcXGUWspprUheu4FP2NCyurClZ3VNQja0oQzVlBNvhXFOEk9Nc+fIqda4js+vOlSrfqLfK4JccXNJ9Eubx6GLfbFuNmXclbyT4ZJcMlDvQfuyi5LH1MHb7rbT4a1V+2t49ml2ahOGH7sork08nn5Lco1PcM95j9tvt3Z7u83Vu1Oc4rtEudXHJ5/cvPyPay3gnWhSuoycbi1apV1LRyWWqdRrz1jLzwV/dTa8qcuzrd3MnGcfTVSXyz9Gb3eGz41+st9akYtVIx0Vek1r6S8PPBRuYnU+/aES6fsXakLykqsMZ5TjnPDJc0bE43uPvJ+nqKXFxQliNXHWPwzx4/wC6Ow0pqSUovKksprVNPqengy866nuO2iluUPsAF6YAAAAAAAAAAAAAAAAAAAIAAAAAAAAAFf3u2L+rpqpTXtqKfD/OL96D8fI5ntC5zBXCfBUpLhbl8cVjMJ/yXR+HPkdrZznfbY8ber2yhmjdN8aS0jU/0ys/cxfU49fOP2qyV35c/wBq2iusVaPs6lPEtOeVy9f9zcbs7UdaHZzxGS0w+kvD0ZV7zj2XWUJNytqj9nPn2a/a/wCPP0NsniSuqSwkl2kV8S5qS9PwzLevx169M/Tw25bvZ1eNxGLVGtJqS6QlnLj9ctfM6n/T3birU/0s5ZlBcVN/ug+n/PHyKvdW1K+ouE9VXhwy4caSxpJev5RWN1NpTsLhU6j9pa1Em1ynDxXk1h/NjFeYnl+O1lZ1L9CIk8bWvGrCFSDzGcVJPxTPY9eJ20gAAAAAAAAAAAAAAAABAAAAAAAAAAAADF2lYwuqU6FRZjNY80+jXmZQOTGxxHeTZGFUsbqOHHRSS8eU45KTs3aE7CrKxun3YL2c+nD4N9YeHgd4/qDslV7ft4LFSi/eX7W9U/LODj+8+yv1FCNeC9tbJteMoacUfkefNYx24T1LNaNTpu9iXCSdJ5S5J55Lo16aGn3xpyo1aN/GKWvZV10/i/rlfOJrNj7U7LspSeabwk/2PrFvw/Beto2cLmjKnU1jXg4vHSSWj+a/9UUTH27+epQr+Fs/pntlXFv+ncsuilKGurpyzj6F2R+eNwNs1NnXHZVV37aTjJcuOn1x5Yw0foG0uI1oRqwfFGaUovyPQwW8cJ7hppPjT3ABoTAAAAAAAAAAAAAAAACCQBBIAEEgAQCQBAJAHjeW6rU50prKqRcX6NHILm3dGU4TWsJSi88m1/c7Iznm+toqVxx8o3CznpxLR6/NfUx/WU3XkqyxuHIa1mrevVtJLFO4XHSz0zzXyZat2ruVW3jBvM6PceXq5Q5fVYNdvXZ9pCNSCfaW7c15r4o/88D43erYqqcH3biKev746/jJmv8AOihk7VtI1K0atNqFVRUqUm8cazrTl9vTJeNxN51SxbV3inJ93i07GfWEvBFR25ScF2se92M1UeP+1U0lj5r7I9ZRUcV496Mopyx8UcaT9V+PQhXJMamEotMTt3KLPopu5e8SqpW1WfFheym/iX7X5lxR6mPJF67hpidpABY6AAAAAAAAAAAAAABAEgAAAAAAAAACGaDfSwVe0nLGXR769Ov2LAeVekqkZQlqppxa8msEL13WYcmNw4hdwbznnHGfDyfzRXrTFnXdHlBvtaPkvij8i37atXQqTjP/AApOE/Om+v4ZVd4KDlFVIazoSco+a+JfNfg8ynieMsfUrBfe0i4v4ozpN8sqS0+6RpdzNr9vCVGq+GrS97p3s44l5N8/M2tlVVe2hXWvcjP/AClLuqUrO/qun70JuaXScZauPo9RSkWiae0o6XGVSVlVh8FKpLRrRU6nPHkn0+Z03dvehVlGlcySnoo1OUZ+vg/szm8pU76goyfdqxxF/Fp+JRf+hqtkbVnQlK1uH7Sm8J40nHpJeORjvavyr+4draay/QyZ9FE3Z3vjiNG4bwsKM+bS8H4r7l3pVYzSlGSknyaeUz0ceWt43DRW0W6egIBakkEZJAAEASAQBIAAAAAAABBIAEEgCCQAIDJIAo+/Wz0qlKulpWTpz85Ll9s/Q5xcU0nKk/ep8vOOdGdm3rte1tZvGXSaqL5c/tk41vPJRlCrTWqeqz8MtGvx9Dzc9dZf9ZstfL13VkoUqtFruwrTSX8ZpPH14itb4Ps61tWXWnKnNr+DSUmb3ZmYTqrnxRjJesW/7mt3oo57OTWiquL9JxTX3RGnjJtCO07OvewfE37Ko05dVTl+/wBPE3W0NnU7rgqPCa04k9Y+rK1s7C4ref7cx/lHqvkbPZN9K2f6ermUG8U5/wDxJ/hnLRxnlB7bF7KurXVxdWC+KPvL1X9jYbI3pr2rXBN46wlrH5otW6d5Ct/0tXDkl7KT+KK+F+a/Hobm+3ToV9XTjnxxh/VF0Y+cc8crYpvzVibM/qBbVO7cJ0ZdXhyh9tTbVt4ac0o2Tjd1Z+7GEu5FfuqT5RX3fRGjhuHDi6JZ66lq2fs6FvFQgksLosGin3P7LY5e3ps+lOnTjGrPtJ4zOWMZk9XhdF5GUQSXRCQADoAAACCQAAAAAAAAAIJAAAAAAPipFNNNZT0a8ThG81m6NerbrXgqOEPRvu/bB3lnL7zY87zbN02vZ23Z1PWUopRX1TfyM+enLWlWSu9MDaGw3RVK+gu5rTqrw4l3ZfbX1RXdv2/bRnCC4pSgnHX4oSTX2b+h2z/8uM7advLGKkHH0bWjOS7OtZO8p21Rd6NacWvNRln8FGXHq8TCNq+VP7JzUWm4zjrF8mpIzlNVYOMlhrSUfB9GvLwLptrc2Uk6tulx/FDkpry8GUm5tp0p5nFwcPeUk0+HqmupG9JidShbHMLDu46teOaEs17dpuKaUnjlOHi/I6du3vPTuoxp1X2dbPC4tNJy8vD0OZ7J3evYyp3uznTq/EsVO7NdYsutK7outC4vdnXdtXjjMo0JVacpJ8+Kk3xerSLaVtXzVbXwvaJMezuY1oKpBSSly44ShL/LJZMg2LQAAAAAAAAAACCQAAAAAAAAAAAAAAQzS7LoJXe0G1rOdB/LstPvxG6aMOlbONxVrdKlKlDHnCVR5+kkRmPLjLwUHeTZyo7Z2ZXisK7qTjP/AMkKT/Kf2L+aXa9jK5uLOXBiNnXdd1G1q+znDgiufxc34HLV2TG2fRtljVHhc7EoVn7SnGXqkbGKJJaiXWv2fsa2tW5W9CnRlJYk4RSbWepsMADQEkA6JBAAkEACQQAJAAAAAAAAAAAAAAAAAAAjAAEnyAcEgA6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542" name="AutoShape 14" descr="data:image/jpeg;base64,/9j/4AAQSkZJRgABAQAAAQABAAD/2wCEAAkGBxAMDw4MDA4QDRAMDhAPEBAPDhAQEA8QFREWFxUSFRQYHDQhGB0nGx8VLTEhJSkrLi4wGh8zODMsNyktMCsBCgoKDg0OGxAPGjcgHiQ3LDIrLDQsLCssLissLCwsLCwtNCw3LCwsLCwsLCwsLDQsLDQsLCwsLCwsLCw3LCwsK//AABEIAJUA8AMBIgACEQEDEQH/xAAcAAEAAgMBAQEAAAAAAAAAAAAAAQYEBQcDAgj/xAA7EAACAQMBBQUHAwIFBQEAAAAAAQIDBBEhBQYSMUETIlFhcSMyQoGRobEUUmIH0UOSweHwJFNzssIV/8QAGQEBAAMBAQAAAAAAAAAAAAAAAAIDBAEF/8QAJBEBAAICAgIBBAMAAAAAAAAAAAECAxESMSFBIgQTUYEUQnH/2gAMAwEAAhEDEQA/AO4AEgAQAJBBIAAACGDXbX2tTtYy4px7Tgbp03LEqksaRS5vL8DlrREbkZF3eQoumqjx2s1TjhN5k+S0Mk5tDfBzqxq1ElOMXGCkmoQbfeePHkvsfMNqX6lVjbJTdZucYqc26jWW1FyeIPlp1Mf8yu+kYtEzp0sFC3c38lcV42t5Q7CUm4OTzHgqqTShJPx8U/yXWN5BzdJSTmllpdPI01yVmEtsgBAsEkEgAAAAAAAAAAABBIAEEgCCSCQABAEgAAAAPOtFyjKMZODaaUkk3F9Hh8yqXu0Y20p1b+l2V1CjOnRuEpOhPK/w5P3G3juvXTqW7B5XVCNWEqdSKnCcXGUWspprUheu4FP2NCyurClZ3VNQja0oQzVlBNvhXFOEk9Nc+fIqda4js+vOlSrfqLfK4JccXNJ9Eubx6GLfbFuNmXclbyT4ZJcMlDvQfuyi5LH1MHb7rbT4a1V+2t49ml2ahOGH7sork08nn5Lco1PcM95j9tvt3Z7u83Vu1Oc4rtEudXHJ5/cvPyPay3gnWhSuoycbi1apV1LRyWWqdRrz1jLzwV/dTa8qcuzrd3MnGcfTVSXyz9Gb3eGz41+st9akYtVIx0Vek1r6S8PPBRuYnU+/aES6fsXakLykqsMZ5TjnPDJc0bE43uPvJ+nqKXFxQliNXHWPwzx4/wC6Ow0pqSUovKksprVNPqengy866nuO2iluUPsAF6YAAAAAAAAAAAAAAAAAAAIAAAAAAAAAFf3u2L+rpqpTXtqKfD/OL96D8fI5ntC5zBXCfBUpLhbl8cVjMJ/yXR+HPkdrZznfbY8ber2yhmjdN8aS0jU/0ys/cxfU49fOP2qyV35c/wBq2iusVaPs6lPEtOeVy9f9zcbs7UdaHZzxGS0w+kvD0ZV7zj2XWUJNytqj9nPn2a/a/wCPP0NsniSuqSwkl2kV8S5qS9PwzLevx169M/Tw25bvZ1eNxGLVGtJqS6QlnLj9ctfM6n/T3birU/0s5ZlBcVN/ug+n/PHyKvdW1K+ouE9VXhwy4caSxpJev5RWN1NpTsLhU6j9pa1Em1ynDxXk1h/NjFeYnl+O1lZ1L9CIk8bWvGrCFSDzGcVJPxTPY9eJ20gAAAAAAAAAAAAAAAABAAAAAAAAAAAADF2lYwuqU6FRZjNY80+jXmZQOTGxxHeTZGFUsbqOHHRSS8eU45KTs3aE7CrKxun3YL2c+nD4N9YeHgd4/qDslV7ft4LFSi/eX7W9U/LODj+8+yv1FCNeC9tbJteMoacUfkefNYx24T1LNaNTpu9iXCSdJ5S5J55Lo16aGn3xpyo1aN/GKWvZV10/i/rlfOJrNj7U7LspSeabwk/2PrFvw/Beto2cLmjKnU1jXg4vHSSWj+a/9UUTH27+epQr+Fs/pntlXFv+ncsuilKGurpyzj6F2R+eNwNs1NnXHZVV37aTjJcuOn1x5Yw0foG0uI1oRqwfFGaUovyPQwW8cJ7hppPjT3ABoTAAAAAAAAAAAAAAAACCQBBIAEEgAQCQBAJAHjeW6rU50prKqRcX6NHILm3dGU4TWsJSi88m1/c7Iznm+toqVxx8o3CznpxLR6/NfUx/WU3XkqyxuHIa1mrevVtJLFO4XHSz0zzXyZat2ruVW3jBvM6PceXq5Q5fVYNdvXZ9pCNSCfaW7c15r4o/88D43erYqqcH3biKev746/jJmv8AOihk7VtI1K0atNqFVRUqUm8cazrTl9vTJeNxN51SxbV3inJ93i07GfWEvBFR25ScF2se92M1UeP+1U0lj5r7I9ZRUcV496Mopyx8UcaT9V+PQhXJMamEotMTt3KLPopu5e8SqpW1WfFheym/iX7X5lxR6mPJF67hpidpABY6AAAAAAAAAAAAAABAEgAAAAAAAAACGaDfSwVe0nLGXR769Ov2LAeVekqkZQlqppxa8msEL13WYcmNw4hdwbznnHGfDyfzRXrTFnXdHlBvtaPkvij8i37atXQqTjP/AApOE/Om+v4ZVd4KDlFVIazoSco+a+JfNfg8ynieMsfUrBfe0i4v4ozpN8sqS0+6RpdzNr9vCVGq+GrS97p3s44l5N8/M2tlVVe2hXWvcjP/AClLuqUrO/qun70JuaXScZauPo9RSkWiae0o6XGVSVlVh8FKpLRrRU6nPHkn0+Z03dvehVlGlcySnoo1OUZ+vg/szm8pU76goyfdqxxF/Fp+JRf+hqtkbVnQlK1uH7Sm8J40nHpJeORjvavyr+4draay/QyZ9FE3Z3vjiNG4bwsKM+bS8H4r7l3pVYzSlGSknyaeUz0ceWt43DRW0W6egIBakkEZJAAEASAQBIAAAAAAABBIAEEgCCQAIDJIAo+/Wz0qlKulpWTpz85Ll9s/Q5xcU0nKk/ep8vOOdGdm3rte1tZvGXSaqL5c/tk41vPJRlCrTWqeqz8MtGvx9Dzc9dZf9ZstfL13VkoUqtFruwrTSX8ZpPH14itb4Ps61tWXWnKnNr+DSUmb3ZmYTqrnxRjJesW/7mt3oo57OTWiquL9JxTX3RGnjJtCO07OvewfE37Ko05dVTl+/wBPE3W0NnU7rgqPCa04k9Y+rK1s7C4ref7cx/lHqvkbPZN9K2f6ermUG8U5/wDxJ/hnLRxnlB7bF7KurXVxdWC+KPvL1X9jYbI3pr2rXBN46wlrH5otW6d5Ct/0tXDkl7KT+KK+F+a/Hobm+3ToV9XTjnxxh/VF0Y+cc8crYpvzVibM/qBbVO7cJ0ZdXhyh9tTbVt4ac0o2Tjd1Z+7GEu5FfuqT5RX3fRGjhuHDi6JZ66lq2fs6FvFQgksLosGin3P7LY5e3ps+lOnTjGrPtJ4zOWMZk9XhdF5GUQSXRCQADoAAACCQAAAAAAAAAIJAAAAAAPipFNNNZT0a8ThG81m6NerbrXgqOEPRvu/bB3lnL7zY87zbN02vZ23Z1PWUopRX1TfyM+enLWlWSu9MDaGw3RVK+gu5rTqrw4l3ZfbX1RXdv2/bRnCC4pSgnHX4oSTX2b+h2z/8uM7advLGKkHH0bWjOS7OtZO8p21Rd6NacWvNRln8FGXHq8TCNq+VP7JzUWm4zjrF8mpIzlNVYOMlhrSUfB9GvLwLptrc2Uk6tulx/FDkpry8GUm5tp0p5nFwcPeUk0+HqmupG9JidShbHMLDu46teOaEs17dpuKaUnjlOHi/I6du3vPTuoxp1X2dbPC4tNJy8vD0OZ7J3evYyp3uznTq/EsVO7NdYsutK7outC4vdnXdtXjjMo0JVacpJ8+Kk3xerSLaVtXzVbXwvaJMezuY1oKpBSSly44ShL/LJZMg2LQAAAAAAAAAACCQAAAAAAAAAAAAAAQzS7LoJXe0G1rOdB/LstPvxG6aMOlbONxVrdKlKlDHnCVR5+kkRmPLjLwUHeTZyo7Z2ZXisK7qTjP/AMkKT/Kf2L+aXa9jK5uLOXBiNnXdd1G1q+znDgiufxc34HLV2TG2fRtljVHhc7EoVn7SnGXqkbGKJJaiXWv2fsa2tW5W9CnRlJYk4RSbWepsMADQEkA6JBAAkEACQQAJAAAAAAAAAAAAAAAAAAAjAAEnyAcEgA6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2544" name="Picture 16" descr="fazula-zelen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2708920"/>
            <a:ext cx="1732812" cy="1080120"/>
          </a:xfrm>
          <a:prstGeom prst="rect">
            <a:avLst/>
          </a:prstGeom>
          <a:noFill/>
        </p:spPr>
      </p:pic>
      <p:pic>
        <p:nvPicPr>
          <p:cNvPr id="22546" name="Picture 18" descr="http://zelovoc.nazdravie.sk/img/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2564904"/>
            <a:ext cx="1460444" cy="1296144"/>
          </a:xfrm>
          <a:prstGeom prst="rect">
            <a:avLst/>
          </a:prstGeom>
          <a:noFill/>
        </p:spPr>
      </p:pic>
      <p:pic>
        <p:nvPicPr>
          <p:cNvPr id="22548" name="Picture 20" descr="http://thumbs.dreamstime.com/thumb_288/121583189761mpL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2708920"/>
            <a:ext cx="1440160" cy="1080120"/>
          </a:xfrm>
          <a:prstGeom prst="rect">
            <a:avLst/>
          </a:prstGeom>
          <a:noFill/>
        </p:spPr>
      </p:pic>
      <p:sp>
        <p:nvSpPr>
          <p:cNvPr id="22552" name="AutoShape 24" descr="data:image/jpeg;base64,/9j/4AAQSkZJRgABAQAAAQABAAD/2wCEAAkGBxQSEhUUERQWFRQXFBcYGBYYFxcYGxgXGBcXGBgYGhcYHSggGBolHBUXITEhJSkrLi4uFx8zODMsNygtLisBCgoKDg0OGhAQGjAkICQsLCwsLCwsLCwsLSwsLCwsNCwtLCwsLCwsLCwsLCwsLCwsLCwsLCwsLCwsLCwsLCwsLP/AABEIANIA8QMBIgACEQEDEQH/xAAcAAACAgMBAQAAAAAAAAAAAAAABQEGAgMEBwj/xAA/EAABAwIEBAQEBQIEBAcAAAABAAIRAwQFEiExBkFRYRMicZEUMoGhI0KxwdFSYgcz4fBystLxFRYkNFOSov/EABoBAAIDAQEAAAAAAAAAAAAAAAABAgMEBQb/xAArEQACAgEEAQQCAQQDAAAAAAAAAQIDEQQSITFBBRMiUWGxgXGRofAUFTL/2gAMAwEAAhEDEQA/APbUKEKQiUKEIAlChCABCEIAEIQgAQhCABCEIAELCvWDGlzjAESfUwswUgBCrXFV/wCHVtwDHnJP1BGqf2Vx4jGvHMfdRU05OP0M2veACSYAEk9AEMeCAQZBEg9QdlTv8Q8ayM8Bh1eJf2ZyH1g+ysOBeS0o5zGWgzMekNBKSsTk4rwIZIVXFe/qVPEoin4LoytfAOXr11T2jVqx56bZ/td/1AKSeQOtCxpvkagt7GP2KyUgBCEIAEIQgAQhCBghCEAQhCECBCEIAEIQgAQoQgCUKEIAlChSgAS68uXUCHEF1ImCdyw9e7UxWNRgcCCJBEEdkmBxYtQFe3qNaQc7DlPeJH3CQ8E4yXTbVj+Iz5CT8zOnq2R9IXTaXPwtZ1J7vwnAFk/lk8+3JUTjBxtMQFWnpDg8R0Pmj03ConPGJf3DJZOOKw8ds/lDf5T3ha8Bouk6Nk/SNf0Xn/EGMMrVXPYdCRH/ANQP2WwYq5lvVyH5m5D2DiBI7/yucr9t7l4Fu5FmM3rrms95PzuMemzR7L1O+GdtO3b0ZnP9oA0+q8kt6cvpjkXt9gRP2XsGC08xfVP5tG+g/wB/ZX6dttr7FB5GrWwABsNPZSStdes1jS5xAAXNRzVfM4FrPysO57u7dl0M+CR1sdO23VZIQpACEIQAIQhAAhCEDBCEIAhCFCBEqEIQAIQoQAIQhPAAhCEAClQpSAguWSxLQdDqltw2pQ81OalP81M6uaOrDzj+kpZASceBuVrz5Xt2PJ7SdRPUHWO68/4he6sxpJnI2B1jca9NSvXbxtK6oZd2VBAcOR5ehBXj1/Tdb1alGpu0kR+hHbn9Vh1WV8hSFdJs0mu/uIXVYHO0gE7JQMRgPpnkZHtCnBq5LXGeYHvP8LE4PJWuy4YO3M8Ab6Mb6ncr1suZQpiTDWgD/fqvKuEKYdWpCdntM9m+cn2aVevE+NrQ3/29I6n+t3QdtP8AcrVpJYg2u2+CxdHdaMNd3iv/AMsH8Np/5iE1c6NTsl9/iLaYa1gzPdoxg9pPQKMNtnkZ65zPJMD8oHKAtscJ4XYxi106hShCtAEIQgAQhCABCEIAEIQgZihCExAhCECIQhQmBKEIQAIUIQBKlQhIZqu7ltJjqjzDGiXHoAtGHYtRuBNGo1/PQ6+x1XY4SDOvZU3E7CzLsoBsq8yx4HhgnrocrtfqoSbQDPFD8I41oJt6hHjAa+G7YVWgcusdJCpH+JFVr3seB5w3R4jLUZu1wPoSCE3rYzXptda3bstTKfDqkZqdZkQWuncEc91UTL6DqJ3py6n2B1c1v9p3jqO6zXfKGEJnn+M1MtQPGzgu7DnZaQJ/MS79h+/utt/hvi0HxGZuoHp07FL6jHkNZlLSQA0FVYTgLHBb8Mu4YHSRM7b66fyrxhHEr8jaVNjaVMNgay48pc46DrMLzzC2huUO2aPsFcsAsw5zXVB4jzHh2410/rqkbN7FV0RalldAuC78O241eJIOniO3f2aDqGDqdT6KwJXTuW0y1j3h9cj5GxI9G/laOqaLpRSS4JAhCFIYIQoQBKEIQAIQhAAhCEAYoQhMiChSoQBCEIRkCVCFiao6j3CMgZKVAKEZGSpUQpQAJRxRRpvoltTwTPytrENa49A7dp6EJwtF7aU6rCyqxr2EatcJBUWsgeMYvevoE21Rr6lEjM1lRwc6ieTqVYTmb7ei561QeE18EuHzAfmbzIj6HRWfiXhizLM1s803NJinUNQB2uoYam36JDhVlTdmpl/nEwdu0dxCytNSwxNHM20LHOcGve0DNDRI15n6Liwn8epmjNLomJLZmQOhIT67a51B1GoJ/EEgD5Q0DpuIkrThtahhzc0OqvLo8vQgxJOk81Q68fgOkcT8OPi5WkQNJJgTPM8gBz9VeuHslECjbOBc/wDzLjLmLz0pt5N1MOOnNVQWD7gUw0BjXnMQ7aJnM8nkN1eeF3UmSy1HiO08S4cDlJ2hvUdtPqrauOhJDvAMDZbNcRL6ryXVKrtXuJOxd0GwHZNlraxwjzSecgfsti2EwQUITAhClQgCUKEIAlCFIQBCFKEgMEKYUFMQKJWNSqG7/RJccxIsENPmdsBuq7LVABrcXbGCXGEhxHiOP8sgDqVpp4W5wzVXEkjbofVTStaTJMNkbuPL3XOt1+OhYbM6NV1QBznZgeXb6Lqy0wNgPVU/iDikNaWW51nVw2A7JHZWNxcgOzGJ5k6rG75yWZPAtyXCPTRWYxs5oA7/AKJTecUimYY7N1lKrfAGgfiPeXRyOyYWmH0w3ygPHUkfp1RHV7X3kfLGVlxW13zNP0T+1vGVBLDKrFtQbTJLWBoHOf1lbTiFIFpDgJ2cDz7roU63c8NDLUFpvM+R3hZc8eXNtPImOS02F6H6SJ/Vdi6CeVlAUfFbm+twBcsZeU3BxcWUTDexAJI0/NCo+K1aFQZ7OWHMHOpuk5CP6X9PXZe3vEiImeqpfFeEtYJFANp5XNc+nvldr5mgTuN9VRbB4H/QpNLGHOJLzpEEwOYgfvqpqODGsmmXHkCNC4bFctK3oAupmo6XZcog6n1CfXNrPhtpCIE7dRv6lY5WYXLJKLx0JWmrVJNYimI8pIgHtHJqvnCmMCqwUhUoMdTIEBsFx/qa2YHTnqEowHDs9dgqMbUePmL3GIEmcg3jkNtV6E3DqUuPhtl0T5RyED2C0UJv5CfBtoscPmdm+kLapULWIEIQUwBQhCABCEIAlSFClIAQhCABabquGNLjyErbWqBrS47ASqzcYiKj3AnRgzu9fyt+m6ovu9uORGV5iPhNNWoCXRoI67AfulmAUqtWoa9Rp8xhv22nYCN1roh91UDnS1kw1p6cz+yt7aYpsgchACx7JSWX2xdiLiWrVZSPhEAxB6+o6KoYdhFSv87neE06ydzOwV7vbJ1UQ50Ajl/K4m2bqTAxhGh1JHI6rNbDZEGss56eC2/Jg6e6V3d/TtKhZrlMED9vddOL47Tt3Q4ycvXbpCpE1bp5LQ50n1WWFTmvl0Rk8dDvGOIw5hZSA13IkQuDDW3BEUiWzrPWOiywvC4qBtVsa69xKvmFYYym2GDTU68vTsp7VHiKIpOTKZYYRWe8mo50GSZJAPXZd9nhDRUyP0B1B1ExymNY/RWqq1mYREiQY6RzSXie3Ia19NxBaeXfTkliSZPakdWG2rmHyuMcj+xVssa+duu43VK4eu6pb+Jq3UNPORyPZWGxvx4mWddNPXZdPSXt/FjXQ8SvFLqg9rqVSo0FwIifN02S7ijiZlBzaUnMSCYmQN4Hqqve2j7pvjNluuhmS4EHUxy2Wm27DwkaK6srLC64Yol4dmnKB0JzTMx3CzqZKBH44qOzOBaW6lp+UaHQgzr3XH8a40TTY0eK0gvBMa6jKHEydP1WFWwqUadOqMpc6S5r2jy7ABrz+i58kpPlGxOOOCw4JxDRoh7Xsy1B8wAGb0cfrzKtmHYrTr/5bp/VeTXl5Uumh3hEiRJAHmDecN1dGpTL49tOnTNE+ZxB8pIgDUEDpMytVVzisMosrUnlHqihceE3wrUmvBBMaxyPRdi3J5MmMAgoUEoAELU64aNysRdt6qDtgu2S2S+jeha21Qdis1JST6YmmuyUIQpCBCEIARcX3RDadNu9SoB9Br+yQ1LQ0qD2Ak5qnncekiJPsFu4lvAa1F/KndZT28hhcePXobSrAOJc57YGnMD6lcm+bdn9BMbcPs8viToNB0Tuk4u1KqFLEvAFCgZl2p09Cf1VldfMDSZjSd+QVkb1ISM7q5yiSQqfjmPPDTk0n3K34liXjfL8o3M81wMaxzXEnbnyPaVGe2Ed0iLf0Vu3tDWqNFQyXEzJJ67wr/glBjGhjWgEaExE/wApFhlFjSdi6dD07DTUCBumeDVvxXiZbPl/dYHP3JAlgZX1iHvBG4HL7JlZW7skPPaFjSfBMmVsqYgxo1K2pQwTSMvh2NmBvv8ARLvAhzmx5Dr77j7LXdY7SmJkkTPZV+vxpTzEQYBInuqLGukPBYXta0GAAFRuKMZNCvRqtdDcwBjmMw/lZVcdfdvNOhI/u2AHUn3TShwnZVo+Kc6qW7NDywA+jCCfdVVy2TTfRbXTOaylwLLjGaVR10+o7O7xPwxMnJqGge/6Lhw+9rMAp1S6nSdpMluQuPla4nqNJ7+7viLhe2pNFW2Z8sSAXE8oMknoqzjV6+pT0nq6TOo20jsPZblYm8nRWksdW+PQ7xWnatYBmaHQMrg9zjm5kRz9Vx4Xa1bvQVsoDtKejRo0HTf7rg4ew6jVYc0ve0fPlGZp6FrtMsRCihfVbNzmUnDLsGuIzQTygGNOvROSS8mfGX1wPMJxoWw8Ou0CJDXZjDh5gDGwdDTp6Lltrd7nfEFhDGwQwOOjHmc2uh/bNzWeF2TKwz1XlzzOktytEmANNDqsBijyDbNMuMNDg0EhoO2m5Gii3kko47LlwZf567hTGWnkbvrmLZGh2ndXcLzDhGubW6bQDS+T82xhwzag7EZl6NfXYptk7nYLZVYlW3LwZrYZnheTK5uA0d+iV1roncrnqVy46qAFwdV6jK17a+jVChQXJlnWxpWHhpXjLa5j4erkLd5aHBx00M8vRc5SssltbwWvA6a/uuilcEc1XsKv6xqClctYHFpLXsOjoMGWnUGDKeZVYrb9PLspkk+xlTqgralTXwu63r5vVeg0PqEb/i+GZbK8co3KVEoXUKTy3iKoDcV7d0gvHi0z1c3WPXSErv7hz8td3OpS09Br9074veG1TmbDmuJZU6Axp36eyrzrZ1V/k1nzbiO++wXKlB73kj2Wa6Y1wbcOzOcBqBt5gdBzjqq5Ruq1bMB5aWvl2iOQWy4ZWqObTpudlDJdBgHUDnyTF+JW9uzLml0amMxDo57/AGVEobOuRyWBRWsHPbGcgE6ZTpz0nmu+yoeGAC9zgP6uW8gD9ykN1xXlf5GFxjvz7BJK+O3NZwbTbq45RAjflJ/VVSrus7Ipc8F9dilKmTJ12gaknoAu6lWeRLaeSRILzl3/ALRJ/RacB4eFuzO/z1jq555GNmzsB7rdVBedEvY29vJtr06xmZwX2KXVPzeV1MTJaZj1lJ6WM1r2sKFI76ud0aOZ7qyV6QDTPSNeiScEClbVrgDVxqD1DMoc0f8A6KjdL263Lz/v6NVejUpfEstrg1KkMsBzok5tT6xsAuDGuHqVZhDR4TuTm9f7m7EKwXN9S3a0ZiBJWu1uKeQyJcuPKTV2a7PHk1RpWzmAk4LwZtECm+M27z/U7rry6Jxi1kxtURABI5x7EKo45i/g3LNdHM1+hOqL3E3VYIBfBGwK7NFrnWty75ydCvSvcpReFjGDvxrHaorMpUiGAmABBmCFvu6IqUaji3LWpkEkQMw5eq1Nr2z8pDhRfEOa5hLe5kDQrHEMUoUbd9Om4vc6Zeei2dSeXxj/ACFdUk1FJ9/XjzllCpWVWo+q5mY5Hw6DrqJDoPKE+4dvqTGFzspcD5gYzdBE6GVUTiD216nh65hA3kbAp4LFzKdO4L2OMggNgHvsNDpsVY84ycW2MY2SS6yzbc1g5xe0PbTLwH/l5kmTqdZAnkn+K06LaVHwi1lVriBBJOUuJA07FJ8W4rp+A5rHue4g7gbuEHYa/wCisnBvDzQwOMGplBc5xkidcoKy6m/24dcvpE669zz4Xk5MCtbhly17qbnnxKbi/wAvyy0u1nlr7K74pfGpcOA+VkNHckAk+msfRcQHmygrK/PhiQQTln/Rci31G6ymUHHCz9mhaeKsTO9jiu2iJCS4VfiqwPHNNKVaFTRYoS+RXbCSeDu8IR35pZidpnGhc139TTB/1W74jqoz7k8gr7bIzkthRGDXYis8GOlcVKjqjCfndIgHzAACBsrjSZpquTA6cM9ZPuu4PWiHMU5dlVssywjW+mubMWkeq63OXNUpEqiXE1KHaFD8nX8cEJdkKFt/5932P2oHDxpbMLczwII5idfprtCotK5g/IWsAImDLp2MFet39q2qwtcJ5/UKgY/Z5qzWAZSNXR0BED9V2L6kpbkjndPImsLcUs5c5zg8lwjUxuYnb0UuZZEGdzuDP3WeFU3vdkZqQ8x21nMe0SFb6XDdJozuptc/uNPoCslrS7G25PJ57XuLZkimWAHk2P15rnwS6p/EBwA8rXEeun3iVdHVstcUvAa0EgE5BAB5iBrrC6bvhq3qNzNpNZUgw8NAcDHIgd1ijNZyxw4kmxTd8ThzcsZep9v5XJSxxjdoKo+Otq2rnU6wcBMtcQYd3BWjDbmrXqNpUGZnOMSdgObj2W1t43Z4+zqRcH5Lbf4y6o6GtLjya0SSeQEJTgXDeJC4dWfQIDzJl7NOgjN0helcMcLtt2Anz1CPM8jUnnHQJ06nC49+ukk1GOU/LL1NRknF9FPdQqNHnYR15/olV9jrKIJc4ABegOaqZxxwXTum56YyVhrps/sRtPdc3SyqnYlbwn5Nq1r2v45Z55RuHYhdl2opiBPRokiO5kq8XWEPp0Q5ujNoCrPDFHLTIjI4PcCOemmvfQqz3fFbfhjQe0kjQGV6jbDc4rhLo2aaN0KoTXLk8y/AmDCdBus8ZsQ63JHkqtE/8Y/mFnw7e0TUmqdOib8SXdOpl8KDpy5IUXCO42aiz3J+2vrv6PMcSbSDWmkdpzPBOruRHT3WynilV7BSeBBgA7Eba6DULjuMMc6s5lAF4n0A15q9cP8ADDQwuum5nBujQMwkc+X+wtU7IRjyeKnJqTG1hwxaGmC8ZnyNDPLYymtepkIbTJfI/KDpHIlV27xACvRp0oyucGvJO2nL9FaaNy2nUIZDm7ajQrh6lbknb145JU6iVTyhRiOI+GYfLJHPT1g80wr2dZ9H8OMzmnLJJ7ckY7RpVbZ7XDzwS09DGkd0cOuL6DXNOXLIyzqDJBPvKqr01bimuTbP1ObisJJnLwg2pRBo1hDh309QrOaqr+Jmrma9onqTou7BKr6zspBBHzTy9Fl1FcnLcvJbC6Ni3SY6s6Reey33dkNI0cdNOnfqu0tDGQtNp5pcfp6f91bCG3jyZpWNvcujqw63hRX8rvVdlsyAuHF6wblnqVtvqUdPkzQk52AHzqsy8QuWlVB2U54WDMuMFuzkznuhapPT7IV/s2DwPEvxLCm1fNs4DfqOhTBC9i8Ps5RVsIwltu95PzOIn0G38p8+6aWpVi9bK8lV+rimu64V1rhOSJpcFkfVaCSFuo0843AVVo4iXmApxR1RrZdoPVY4ruW3KN1GhlZjLxk5v8RLNr7apIBgSJ6hcf8AhlgApWzKzx+JVAcezTsFwXjvFa5jicrgQYJVrwO8b4bWDTK0ADsBAWbU2z9vb4bz/GDoz9OlQt3ZaKJAauKu/VcvxcLQ+rPNZb9VGcFFIzwoaeTuparO4txC4GVoWda/huqqhOrY1Jck3XPdwea8Z0fhrnPsyr/zjf3EeyS3Fk94zFtQNP5sjo94ghexWGGMuclSqwOgywOEx3jZOatEDSFuq1k4Uxe3OOMmz/tHXH2sZPnBzXM1kH7fY7Jph9WpUEU2knnH8r1bizhKld0XMyhlTdlQCCHd43B5qs4SWWzGUSxs03HPvLiN5K2x1sLI88P6K7fVXGPwjyVS3tjZuph4d5iSSRvrz17q/wBpeeI12UNJMebptoOizuqDbmDUZla3Vgg6n6eqhjKdo3ww2A/zAyTuZO/VKycZPOcfo4Dk3yyvY5bUm0Xio0MqjzNcIkHk4H1RhdjXc2m+sQ8ZQ4sAIJ+oVqfhVG6Daj2tIHytJPvHPZbb+v4BbOUNA0gDtuoyujtX4DDKVjNZtVr6bQ7MdGtkmDzHUpdhuIVLQ+FWBY06tPLXcd02o0w2++Jglh0yQYkkajuQCrQ7hoXQaajS1oqZhm3y8gB/Klugo4fnn8jimzgwuvUuYZSMtGsxo3vsrzZ2opt78z1KmztmUmhrAAOy1XFc7DUrHKW3s0wh4Rru6uc5Rz37Bd9rT2A2C5bahHdx3KZ02hoVmmrcnvkO2SS2ozc6FXOIasva0chJ+qd3NcMaXO2AlUv40veXHmf+32UfULswUC/Q0tyc/oYUGuGqZ4cPEOvLUrgbcCNF0YPVIqjoZH2JUNJ7cb4RfKZbcm4SZYco6IWUIXsvah9HGzIQ45i5a7w2GI0ce55BKqlV4Ehx9yk3FLXNrVAZ+bMPQ6hKTjdSmI+YLBOUnJ5NsIJRWBhiuKv2dr7z7qn3mKnPEphUvszCTo4mPp2VTxAEvzA6Abqh0KTyOyMduS8YdiZYARvzTXEuJxVpZXDVVPCrkOmNRCi9pTqDCqhCccpHq66tO4wf0lgb4PFVxaIneCYTHEbf4Ygh4KplvSc0yHR6aLe2XeZ753gSSdFN0RcGpIlY3KeU+PoutjioqDfVMW1lSsLrCJB+6sNpcdSvP2aRRbRz5bW3gbApVitzmLaY/M4D3MLK5xFoB8wCrVfHWfEUtQfxGz6SoV6Vt5XgjmME2z1m2qhgAGgAhYVbuTK47ioQFyUnElZZTta2N8HPjQnmTG9S7karybErSpUvX3DXnwzVBDRs7I1oM+uUn6p9x3xKLel4TD+LUBH/AAtO7j07JNg+KZqLYh7Q7Nl6Hmuroa7ce5Pp8GTUbY/FFzt8V8RggggctNP9FW8foXN1U/8AS0y4AbgQ3MdxLtICacL3NCoS9tEB+ZweDrB5ASIjbZXGldE8oHRDk67MN5I+w3HLK1wlhF6ynkuhTEfKQ6T6EAQu7EuE/iKjHVarg1g0awDcxJJPp0T5lSdtVslRWHJzXkXt44OfD8MpUGhrG7GZOpnrJXU54UNZ1WwUgrtspBhI5nAu20WVO1jbTvzXTICh1XomqormTHvfSJp0gzXmhz53Wp1Tqqvj/EjdaVJ3m1BeNm+nUrRFOfEehRg5PkOJ8VznwmHyg+Y9eyUWh1SpuJMbpUcAep2KY2l0w/K9p9CFzLqpyk9yPSVQrrq2wHdLUd+6a4FRJfPQfcpZh9Bz9G+6ttjbCm0AfU9St3pmhnKxTkuF+zk621Qi4rtnTqhQheq3HHyKuIMHbXbMQ8DQjn2PVeW4vQdSJ8SjWEdGOIPoWyF7W5YFo5quVUZcjha48Hzy65e45WUnju5rhH2WYtHvb4XgFwJknKZJ9eQXv7rZp/KPYIFu0bNHsEo1JBK1y4Z5LhvBeWnmY11N0agyQe3ZJr5zGEtc4AjkdPsvdhSHRL77h62rf5tCm892gpyqizVp9dZUsdo8KFduzfMTyGqfYHws+p56oyDkOZXqNtwraUzNOgxp7NAXa3DmDkkqYltnqdk1hcHmDv8AD6mTLXvYf7TH2XHjWDMtcrTXrOc7WARoOpJC9e+CbyVX4m4GF3UFRtbwzlykZMwO8H5hB1ULKIy8IhpdRFTXuSeCnUuELetQ8d11UDJIIcTIcPywNzGqQ3uB21Oo6nSd4sAQ4nc849P2Xp9HgSn8N8PUqOe3xPEzAZTniAR9DEKqXPAV217hSFPI0+R0kFzZ59+/ZHsJQ+Kwy2nU1LUfPmAyt8T8GzZVec4+QS7UuHIk8o1lLqvFZcx8BtNwGhMnUkCAI31Q3CblrhauYRJzZyM1MGCC7NHQwkPEFn4dd7KmV7hlkjQTAPlj6eyxz9OpXzcf4NmnsrutlXHlc4Yqfw+bp7nGqS4guc55Gv19OS5m4P4QJFct6nYfYp3h2C3NZ7TRpPdSJ+bdo1g6non/AP5GqurPb4bhRg5ajjJPlGWWDfzfZaIUOSx4K9WtJXny30vpibAK9W3bPi06jDqBH3z77iOcK2VOIXUmzWpPZ5ZnM0iCJkGddNdlW7/Bbm2IbWYXyJzMY7LrOm2hTey4PrXoY6uSGay1wcHOG30GirnoqbZYawZpVypojapp58fQ64UxOo+lFUuPmOR5EF7Dq12mnPkrAx66cLwcUaTKQjKxoa0bwAor4a8/I5o9QSsGo9NnuzWUxug+yG1FJqd1izC6vOo36NP7lbm4V1eT7BVx9P1D7/YOyv7ND6sd1gytO321Xe3CmDfX1JP2XQy2aNgtdXpuHmbK3dFdC74UOEOmDyWv/wAGo/8Axt9k3FIKcoXThVGCwkVOxsQ1OGrZ3zUWH1AWFHhC0aZFvTB65QrFClP24/RJXyXk47e0awQxoaOgELoa1bIUqSSRXKTfZjCFmhMiYlQhCaIggoQgAQhCBghCEACChCXkPoEFCEwZid0kxfDaL3AvpU3GBq5jSfchQhKRbS8S4GlpQaxoDGtaIGgAA+y6kIQVP/2BChiEJ+A8GZQhCTACoQhCGShCECBBQhAGKEIQMlS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554" name="AutoShape 26" descr="data:image/jpeg;base64,/9j/4AAQSkZJRgABAQAAAQABAAD/2wCEAAkGBxQTEhQUEhQUFhQUFxgWFxcXFxUXGhUaFRQWFxUYFxUYHCggGBolHhUUITEhJSkrLi4uFx8zODMsNygtLisBCgoKDg0OGxAQGywmICQsLCwsLCwsLCwsLCwsLCwsLCwsLCwsLCwsLCwsLCwsLCwsLCwsLCwsLCwsLCwsLCwsLP/AABEIALQA8AMBIgACEQEDEQH/xAAbAAACAwEBAQAAAAAAAAAAAAAEBQIDBgABB//EADsQAAEDAgQDBgQDCAEFAAAAAAEAAhEDIQQFEjFBUWEGEyJxgZEyQqHBsdHwBxQVI1Ji4fEzFkNyksL/xAAaAQACAwEBAAAAAAAAAAAAAAACBAABAwUG/8QAKhEAAwACAgIBBAEDBQAAAAAAAAECAxESIQQxQQUTIlEyYXGRFBWBofH/2gAMAwEAAhEDEQA/AGuKBExuFChU1XU6r7+LcoRz9Djy39Ef3F7IE4hxAkHjtzV1N0iQk+Mxrg4w4aCLCNvXmi8Bi5dB+a48+KiybrRQeHCY4qYCU42uW4hl7AX9U6C0mt7IRAXsLyg/UJVwaiLK4XsKzSvdKhCrSu0q3Su0qEKoXQrNK7SoQrheQrYXkKFlZC8hWwvNKohXC8hWQvNKhRXCiQrdKiWqEKyFEhWFqiWqyFZXinC8IUIVlRKsIUCFCESolSKjCogP+8Bzix0+GxMR5FdVmIMH+l32KVV8SQ7UHaosRH4qGIzIzDwIN2kGPYpCaSb7I6PcfXczSYlnHiRHFc3Fhon5JsRu1eGoxzfi0zz+0FKqssLgI2lw289KL52COf4gKj3FwOprYbGzuoTPEZgDh3Tv8Kx+XVyGkwfCSOnQHzXuGzEvDgPhN/xVzbWwkaXs5mHd03NfFvEPKYP2K0uDxTKgljg4DeOHmvl2ExB7kudvcDpdNOy+ZilWdeWuBmOY2Rxka6fos+jIPF13T4IgdN+nRV4XGtfF4B5lMDSELm+d9RqXwx/5GsOBPtnUXhwkeo5KelLq7dJkWKsw2NBMcU54XnLPOn00Z5cLj+wZpXmleVsS1oBJF1a0giQU9yW9GOistXmlWOS7MsxFNpd7DqrbSW2TQYQowslWzKq65cR5WUaeb1W/MT0N0r/q42a/ZbNdC7Sg8vxr3tl7C0/j6cEUST0QZPqPjwu6LXj2/g9IUSF4Wu5ofEU3kWMdYS6+r+O3rsJ+LZcUBisxa0wBqI3jYeqz+ZtrMcNT3FpO4J/BX1a3ipsYdBebuNwt15atfgZXjcPTGYzTmwgc949Ec0giQZBWfzLL34ZzHveHsd4TwgnYpnlNS7mcBBHqtMWanWmZ6aDS1RLVdC8LU2QGcF7QZLgrHMVuGZdQozL2f236cfRL8c9kiDwkjTEdBO6f1qVvE6PL80nx2Uh95I63XOmf2W3t+gOjjGs8Ja2DflEDlzUW5jRqEgF8uG0Kqv2dEghz467HzMIgU6lP/jbTb/dx9SUfa9E6LRSDRGlxa68EC0bWWZqNDXaWAg6ifIusjK+Nc557wunYOmR6Hgq8O1pDgZkW1E3J4QFVPRCzEU2NpCnq2Ez1UadcU2amQSRyuT1U6BpfOCXDlf6BM6OGp6NTGOJm2oQL7Rz22WXJr2bxidvoCy7U+9TVAvpEAfdazs5jmCx7xjieJLmG9ugKGNE0GMcNMkfFEkl3ygfde0qbmAudpJ/uMEenJZZYVrixvHh497NNmFUQsvjcd3bw4GJsr8O2pUh8aQ2+kbO25oLGYPvnkAFl4NrDqBOyUx+I8d8pfRpa3Ogx+NNSJ+ET5mUXSzNzRA2SdhNNwDwQU0diGEQRBCb3XtvsyUKfgIZm5NiSPqEp7RUpirxaLm/wzKsqPaRYoCrULopA/EYHTmlstZI7mnr5TGYUX1S7/ZLL3urw2nccTwC1WW5Q1l93cz9uSnkeV06FNtNgAAHq48SeZTinTXM8nzHb1PoCMakobSUu7RDmqDgkNt9mhU4Kiq1FFqorGypbILMdhw5pB2KzDsXTa80Kh4S2eIPEFanElYztZl7aj6RO4Lh6GF0vBz8L0/Rllwfd6XsN7pghxqPdpuGkyAfVNcrES87u4cghMtyWmGjw+90c6jp2sn4+qSr7XRf+1VrfLsPY9ENCVUK977pjReu9iyzklVL6OZkxuK40W92pNYoDFNmJ/Xmrw4EWMo1ct6TA00YRmZsaZqOuPb0lL8d2hDSfFYwRxB80Xi8qptILzMXMpJjMG2s4uHwjpv0CS4/sjWixnaY3DXG/y3A91dh8aXHVU24Dn1Mb+SXYbBMaHPMaW2H9zunTZG1NDAT8TmAajzcdmjyRf2Jomd31qlgweFo2E/dI6VUCk55/5KhJEfKNkZnLv5ekGeL44k7AIPMa4p6GsDS4ATYESArfZaQflVaKtIkaAwh73c7WC1NXEvdV7yk2wEgEwGh23qq8rZS7tznMa0tY1wDRYuvqgLsBmAhx+J13dL2AHMpWr7Onix6Xrs9o4TEVyHl7ZpmzeUcYRuEoGtrbUfdrologEEcd4MqnCVqsadLWF1iSYkuUsXk7qbC41DOmbQBPIRurV77D4aKMcxrKjGue4sjmbG0eXFMandVbAl1TTu08tvMonLn0jTGprASLkAXPml9LENp1nOY0lhiC1sxHKOKFv/sNLfX6KmVWNbpqtqA2je8bGeC51Nrn6iXNBO5HLgenVEYjGd/Ipsm4ubAHfzVmJxT6bP5lNroFzqnoAJFlfzr4Ka2tsz2Y03scOLXHwuBkeRK7so4vrPqVAQKVgCLl25+g+qZZfRY4kvGm8gkiOcK19Xu3WAc0gXbeYEXG4S3ky6xPiiuLTG1XGFxY+Ia24G5txMLQ4XHtcAW8Vj8G8v8AC2x0+08vRMstcKLiCbu24LmZ5hfil2iRFa2zTOKgXIN9f9SqMTi4CQbNFIU+tJDWiXHYI3+HtaJqHUeQsB6pT2VqaqtV7j8DLdJP+E1BXR8fDPBXS22L5aariiNTDUSPgI8nLO9oOy7nRUoO1BoJLDZ1+R47LROpnh5qNKrB3THCfmQIy1D2mZrA4hugBXOeIXna6mKT21W2bVmRycN/efokZzDqkMuOprR3MWRZI5IvxlTT4uSPwNMlvi9lnG4vvqwYPhB1O9Ngtlg6UgLVZ8uLF9r99nP8mIq+R6KFkPWplviaYI/VwmDQZIIVGLFktOS5raYvSWjOuyY4l8/ILdD0H5phiOyILI1EeQAT/DV2MAABP0VlTMf7D7/4XXyZ/It/itIUWOV7Pl+dZG+kGsF6bDq2uTzS5mWOeC5o0sEkdYG6+mZkA8G3usyX92NLhEGB5J3xMtW+ORGd40u0ZLC4TvGNJPDV6mYS6nSmq2QCWlojqStpRpsGyGr5Y0ku2lwdtyEJ1z0Auuyx2WuDdYP8sC3AbQZE23RdTwaDDWi20y7aVThsJUa1wklruB2HoqP3UtgPJc2ZOr29Eg+K9HQjPNdbG+LxGpjABJdcx0KlUxLqga0gMaS6ZIEgRaChmEMNMMiDqgT5bq/Nap1sbTbqLJP/ALc+Wyqt6bbGo09JIhjcoZTGtkwADvY7e6Y0cQ3SCIDTJMmwgD3m6Aq4p1UNpuAZzAMkxsByUMVlgY0uEjSJgyL290LrW3CLU7WqZOk9/ePe1h7t3WCOQhQx+YOqDTodEgnybtA4bJrlj2OaXGC0gbm03ulzBTfVdDWlrSB6tGyvepS37L1uvXoJw5oubBLQSIjb3CWdxDy5pgtMgSfEOEBN8ywjAzVF4kt5COB4pdSo6Ic0jT8JJ/qOw6KU3ySYK1psqzmuadQFgIdseTh06rjTfWLdTtMOO15gD80NnNQve0gkFplw6jrxVWOzLuX0eLHNcTwgh0z9duiCsUXTrXZnkqpnRpKGLLPi8vLohc0zcRZeUMSyo3TTbZ27j+rlFNwDYgtafRcjyceOcm1/gZ8bHdT2insNnrRiS1xs8R+vdbjE09BI4bg8wvn2KyZgcHsAY9twRb0I5Jzlna7R/LrM1AdbjyPEJjFmhriv/DHyfFtPkaBzzBCjTbChRzPDPuKmnoRdeVM5oUrh3eO4NFr9SmOU/LQlxr1oQ/tOxTW0sPT+YuL45ACP/pYalWndMO0dDFV6rq9UB07BsnQOAAKzb6x1tY34nGEwlFra7DmqhaHmUt0VbSQfX3W9y/MGsFwUiyjAhjQOPE803dRXF8jOsl7S9HRx+KkvyYybmrOMg9fzQGPxW5HFC1aKX1hEfgs8TmqSrpAZvGaW5NdpAuvKg5W+isJ9FTUXWbaOaih5t9kDiKYMgwfNGVJQ1Sf9bI5svRmcyy0C7duX5LspZYucSdOyb4poPqlOXAMe6k7Y3E8j+Wy25toxzfxI4LD4jEd4aIEMIi9jO8ewUqVdweadcQ7j+QKnluZuwVY2c6m4XaOBm33Q+fZt+91qZZTLYG5G8kLXS0YaWgDO8KWvaRMbQCRv5JzleIawgPaHagCHSQRwjrZJO2GLdTptgw8kAEWPVCdmavfFrHTHAHnx84Q6/FUPeLl5Lg2a7O3MZo0gl2ou5lwIg7LsdmHeMbTbqE2OocOEeaDZhtLheBJbPle07cU4xdJndE2BkOHkOKyvnSb9D+Piml7AqeSsc2w0mCTM2jcg80NRw4dUIpvEA2+aTuZTWnmLHtkgmeQJAHUwq8LVp+N0hrtRIdt5R7IKeN6SCTvb2D47vh4XODgQZsBEeSGOZNa4PLfA74wfmEiD6bpzm1Yd38usC/M9QlL2nSOLGtlwkeIm26lLjlWnsCq3L2gPOK7hVc0wNTdQjYi0OHofol2PLHtJMw1hgxMRZX5hXLqbBUgeF7GwbgTYnnsPdB5o4UcKyiDLtQDzztMe/wCKb4/Ior29Gj7OkaQOi0IasV2bxUbrWtxdl5/NPGmd2HtdHmIFlns2wwcCeIuCnWKxYIhJ8wxIbTeT/Sb+ivDuaVL2Dl1UtEshyc1Q17nuDTsAVrcHkzG7BC9nWAUaY/tH4LQ0m2ngsst1kttnKr8VpAlTDiNlje0mQs7xmIaIcw+KPmbt7iZW+qNskuZt8JB42Ux5Kh9AxptbF+FITAvBCyeWY+WwTdpj2TNuLHNBqsba0dfquxs4iEmxrIn6KVTE9Ql9fESVot10kC9JG7e61vXdUPgW/wBrjVF/z8+CpdVEen6ldRo4JDEO5X/BC1Z/Q+6se7y6cvZDvdM8t1NhA1YpJnIcAHtuWX8xx/XROax/UICuLIlXYNLa7IYLMqNQX3VtXG0W/B4nDg3xH6bLP9nMB3ryCPCDHmvoGCy8NENaAByELTLUy9IRrpnznOcsfiHCo9roHyEQYm4DuZSvL80ptqO0se0NIgEjUOF19dq4YLP5xklKoZcxpI2MX9wrnyk1xpB48jl7EtXHvc1rdgTN7xPEbI/EUamlrZsfELcENiK7aTQHMADW6QdwL8QpYLtMHh0tH9rgDEeR2Vtck3s6uPLL1oeZaXObIEyLHYNA5oXFRqa0ktaCZIA8UXseaSUMy1uAPgANgTMk7QExxDHDTMAgz79NlhSTjil2MJNPYdWoMcwHSPFYXOo9Z4JBm2Mcxppi4N/Yj6JhicwdTOkd24lpMixHmeCW0sSDqaQCJaXVDPAmDHysBFuZW2LFPsXyZGugXGYV1SrRL7cYGwE3Hug+0zgH6Wum5J6cvVamllGppfVdAdEEQAB0PMpXmWGwVKYFSq7/AMoaPMwnEKf2FGS4ozABJ5BPHZyGCJlx9h+aBoZDjKzP5NAtpm8Cwd5k3cgGYKpSqFtVjmuaNiI9Upk8aHXI6Hi+Q7axjJuPqO2MDy+6rxdQuGkmQRMf6R2UYQvBcB4f8Ks4QBwFrT+Kv7Mr4Oi5lrWxzkeftbpY+0WnyW7wGIDxYr5FiqJa/aB4Tf6wm+Dzt1Ixw/WyQ8jxlL5QIZMX6PqZKzmZOJmATE7IrDMLKYqVyRqgNYNz58lRUzB5JDPC3gAOHmkqn1szx4m/R8yoYOu2q52ksa5x+IEceCbtJHGfRbY4p5ifEOIIF/TmgsfkzajS+hAcLuZz6tTqyxkf5IJ/cxT0zH4iu4bQmGV4aQHTqJ5bBCVcNM/VVZVju6e5pkg/iF0fHw44rehPLnu51s3LnRaR5frzVUjrv+gq21Z/zv6KBqfT19zwSegCdSoZ5cv16IV7/X79So1a0j/P3Q1R08Z81AkSe/8AWyAzGvopudyB+gV7nfr7pD2hxXh0Djv6I8a5UkVfSHnYqlppCdzut5hqzQyFgOzGI/ljyWibibLJ21TOc/YyqVBKExQEISpiUvzHMwxpMoeXRpE7FWd0u8d3bBqc63lzJ6K/s/2SFFp1u1lwg2gAcgmnZ/BQ3W746lz0HALQMo2SeXy8i3GN9fJ3PG8WJXKvYh/gNEf9tvsqM2y9zmQ15aRcGAdtpncLRvahazEtGfLL2mx9xNLWj5Xm9WrSOmpJnpYjjfitz+zfs82u5+IdqLCAzS8DxEGZ6gcl2bZc2q0tPp0K2n7O6IbgqQ4wZ85Mr0HiZ1mntd/JxPNxvG/6Dx2XsLdJaI2iBHssbieyVKnimQ0aHmYjYi5Hkt850JLmZDnNNpabJrLqJ6EZWxpRogCwSPtb2fbiaThAFQA6HcWn8k2wuJkIh+yNcanouXUPaPheX411FjmOEEEhw5ESCFCnipId1n80R+0Oj3WPf/TUa1/rdp/BKWfDAPBYumvZ6Tx8k5cfL5CszxvePbA4hF9k8EK2OGr4KQ1n7fgUpaQ3xHhf14LR/swu6u48QbcYDdpS3kW3Lf8AwBl1M8TS1sQ6oXOJ34chwErsNJcBFyY/JQpNMS0xHBH4CoBqES52xBuHc7rmzDqktlU+M9FOIolpINjx6KlhIMtJkGf9JnhWQx+s2nd1i485SqeHCZ6rTLiWOugcd8lpiLtpQLS3EU/gqmHj+l4/NZ/LWanO56f9rfYmg2phazDwIcP8eyyuDwBp1Jb+ui6fiJ5MZzPJSitDV+Ig2I9TPkqX4idzP1+qBOIA5/ZU96h+2ZphtWt/hUvrwgXVZMNEn8PMq5mBcfiMeSDitmiRXXxXL2WexTXFxJWoGDAsEtxtHTuE3hUL17M7T+QXKcx7uxTX/qFg3Kd9n+z9CpTBewOnjdW5h2BpOvTJHTf8Vzry4at72Zvx37Qj/jbTcFJ8dj9b2jhqE+6Y4rsnUpzEEeUH2S52RVCmMXjzXcvZUpy+z6Bl9eRaDBhOKVWyzeV+BjRxgT58ZTFtZeeyP7dtI9HC5ShgXhU1iEL+8FUVcQpNpmvHRGobrS9hcSHUnNHyPcPe/wB1i8TiYQ37Pu0QpYp7XmGVzYng4be4sup9OT26+DmfUf4o+x1EtxoDfEdhv0TNrgQl2dwKNQzHhJ9guvknktnHlksI3jG6NGyWZBixUpMdO7R+COxFUAEk2CLHpSSvZ8g/aphnVcYwM3bTAPq4lZAYauIbYnktf2kzKaj3gXcYB5xYei9yvIHMZ3oedZEmYIMHaEtk8mY/khzDOTX4sylfL6wHiYQ3nw90/wCxGM/dqsuHhdY+tim+V5qyoTTqgMdMdD5fkrcwybQJF2ncclf45Ycvon3KVbY6xeC7sjxDSbtN7j7IYgzzA6qnKM3aWCjXMBvwP5eYRxwT9Jc2Ht4FpBtzC4+THUVpo6eLKqXbOq1i5viM/bl+K9AIPPkqMPTO0GTb/SPOD03rHQ0C8kS7oEU7rv5CpzBRW/l0HEiDUIAHQcUqw7JK7Ncz7187AWaOQUaGIDRqdYBeg8LF9vH37ZxfIt3exHjMO9uwBS6m2q94aSGt4wOC32KwoKz+YsFN46iUeaFE7M8T5VolSwwa2whSY1SZjm6bi6qbjmjhKR4jWydWmfRLMcA4EIyvmQiEsqVC5Rr4RN/sddhcykFh+WIW3wNcPEtNivlGWVDQrB3A2P5r6JgMVIDgbFc/y8Di966Cik0OqlFrtxKW4jI2mSJkoyjiQjGOBhYRTl7l6LaXyZDGZW9pkb+Rg+o2VDmvbu0+l/wWzq4oB7WQZcCZ4WXmIoMNzY3v5osuL7r5V7GMPkvGta6MJUxwHFAV8zC3VbK2ujUGuHUXQjuy9GZFNoPSyCPHhP8AI3rzeukYLGant5ApR+4Omy+of9PMPAj1VjMgYD8E+q6uLNhxzxlM52R3b2xb2b7VVqTAyq01ALBw+L1HFR7Udpa9VmilQqBvEncxwA5LQMwOn4Q0eirq4XmSSqvyE/SMPs/1MjkHaKvSP/H4T8pMR+SMzztDXrgU2t0MO8GS7oTwCnisMA+ee6Nw2Ga6JCc8fErx7MWuLEOLykVQ2BBAueqZ4fA1NMWTylhQFa4gLavDx2lyXoOc9z/Fmao9n4mTvfZGUsK9o0zLSIj8uSYVMTCU4jE1HFxDi0AxAVZpxY57RJdUwF2WEvNoEq+hllWmZpvIXjq7muDnuJa2LJ3SxIIEcVWOcWZaaCd1HpggxOK41D7IDE0Xu+Ik+a0Iuh8RTW8eNjjuUBWWn7M4MLzQOPfLtPAJ5VZdZvNqmhxPVBnX4hYX2b6qxIs8yvvIe34m/ULUGieSqdQTGSFa0xeacvaPnVYlDuJK3uNyZj9xfmlTuzYnikv9LSGfvpmXbSJTLCYSPNPqGRQmWHywBbY/H0BWXYioZRq3CZ0MA6mPDty4J1TogKwsWt4ZpapAK2ntCiliLwRB/XFG065ClXwgdugn4d7fhMjkfzXJz/TPnGMTn/YxOKB34K7W1zdOwSf97j42kfUKLcxpyBqA80j9nJD00aqk/RoW1QQeC7vvolLKgvBF1zapA3lRqidDUV14a4Sg1uqrfW6q0mX0MamNHBL8VmIkDiUK7ENbYfS6HNJ1Q2ED6pnF492BVpHldxcYTHAUiF7hcvjdMGU4XZw4uE6FLrk9nNCqrtRELxwW2gBNWage8u4H/afVqEpdicuJuDBSufE7nSNIrTBTpc0g77KrLQRIJ22XtLJ3g+I6rzfgeiNp4UhZ4cFRWy6tNaDqKtLVCi1XJ5GQBicLKzmd5XrHIjYrYOCHqUQVVQmi1TQzpYknkiA6eS8XIgCWkcgve5byXLlCHfu7VB1ELlyhCJphR0rlyotHhCjpXLlTLK3UwUJXwTDu0LlyBhC+tgGDaR5FCmnGzne65csaif0Gmzgwn5ne6upYNp3k+q9XKlM/otth1DBsHBHU6YC5cmJMmWQvVy5GijxerlysoiVErlyEsiQoQuXKEJQvFy5EURKgVy5W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556" name="AutoShape 28" descr="data:image/jpeg;base64,/9j/4AAQSkZJRgABAQAAAQABAAD/2wCEAAkGBxQTEhQUEhQUFhQUFxgWFxcXFxUXGhUaFRQWFxUYFxUYHCggGBolHhUUITEhJSkrLi4uFx8zODMsNygtLisBCgoKDg0OGxAQGywmICQsLCwsLCwsLCwsLCwsLCwsLCwsLCwsLCwsLCwsLCwsLCwsLCwsLCwsLCwsLCwsLCwsLP/AABEIALQA8AMBIgACEQEDEQH/xAAbAAACAwEBAQAAAAAAAAAAAAAEBQIDBgABB//EADsQAAEDAgQDBgQDCAEFAAAAAAEAAhEDIQQFEjFBUWEGEyJxgZEyQqHBsdHwBxQVI1Ji4fEzFkNyksL/xAAaAQACAwEBAAAAAAAAAAAAAAACBAABAwUG/8QAKhEAAwACAgIBBAEDBQAAAAAAAAECAxESIQQxQQUTIlEyYXGRFBWBofH/2gAMAwEAAhEDEQA/AGuKBExuFChU1XU6r7+LcoRz9Djy39Ef3F7IE4hxAkHjtzV1N0iQk+Mxrg4w4aCLCNvXmi8Bi5dB+a48+KiybrRQeHCY4qYCU42uW4hl7AX9U6C0mt7IRAXsLyg/UJVwaiLK4XsKzSvdKhCrSu0q3Su0qEKoXQrNK7SoQrheQrYXkKFlZC8hWwvNKohXC8hWQvNKhRXCiQrdKiWqEKyFEhWFqiWqyFZXinC8IUIVlRKsIUCFCESolSKjCogP+8Bzix0+GxMR5FdVmIMH+l32KVV8SQ7UHaosRH4qGIzIzDwIN2kGPYpCaSb7I6PcfXczSYlnHiRHFc3Fhon5JsRu1eGoxzfi0zz+0FKqssLgI2lw289KL52COf4gKj3FwOprYbGzuoTPEZgDh3Tv8Kx+XVyGkwfCSOnQHzXuGzEvDgPhN/xVzbWwkaXs5mHd03NfFvEPKYP2K0uDxTKgljg4DeOHmvl2ExB7kudvcDpdNOy+ZilWdeWuBmOY2Rxka6fos+jIPF13T4IgdN+nRV4XGtfF4B5lMDSELm+d9RqXwx/5GsOBPtnUXhwkeo5KelLq7dJkWKsw2NBMcU54XnLPOn00Z5cLj+wZpXmleVsS1oBJF1a0giQU9yW9GOistXmlWOS7MsxFNpd7DqrbSW2TQYQowslWzKq65cR5WUaeb1W/MT0N0r/q42a/ZbNdC7Sg8vxr3tl7C0/j6cEUST0QZPqPjwu6LXj2/g9IUSF4Wu5ofEU3kWMdYS6+r+O3rsJ+LZcUBisxa0wBqI3jYeqz+ZtrMcNT3FpO4J/BX1a3ipsYdBebuNwt15atfgZXjcPTGYzTmwgc949Ec0giQZBWfzLL34ZzHveHsd4TwgnYpnlNS7mcBBHqtMWanWmZ6aDS1RLVdC8LU2QGcF7QZLgrHMVuGZdQozL2f236cfRL8c9kiDwkjTEdBO6f1qVvE6PL80nx2Uh95I63XOmf2W3t+gOjjGs8Ja2DflEDlzUW5jRqEgF8uG0Kqv2dEghz467HzMIgU6lP/jbTb/dx9SUfa9E6LRSDRGlxa68EC0bWWZqNDXaWAg6ifIusjK+Nc557wunYOmR6Hgq8O1pDgZkW1E3J4QFVPRCzEU2NpCnq2Ez1UadcU2amQSRyuT1U6BpfOCXDlf6BM6OGp6NTGOJm2oQL7Rz22WXJr2bxidvoCy7U+9TVAvpEAfdazs5jmCx7xjieJLmG9ugKGNE0GMcNMkfFEkl3ygfde0qbmAudpJ/uMEenJZZYVrixvHh497NNmFUQsvjcd3bw4GJsr8O2pUh8aQ2+kbO25oLGYPvnkAFl4NrDqBOyUx+I8d8pfRpa3Ogx+NNSJ+ET5mUXSzNzRA2SdhNNwDwQU0diGEQRBCb3XtvsyUKfgIZm5NiSPqEp7RUpirxaLm/wzKsqPaRYoCrULopA/EYHTmlstZI7mnr5TGYUX1S7/ZLL3urw2nccTwC1WW5Q1l93cz9uSnkeV06FNtNgAAHq48SeZTinTXM8nzHb1PoCMakobSUu7RDmqDgkNt9mhU4Kiq1FFqorGypbILMdhw5pB2KzDsXTa80Kh4S2eIPEFanElYztZl7aj6RO4Lh6GF0vBz8L0/Rllwfd6XsN7pghxqPdpuGkyAfVNcrES87u4cghMtyWmGjw+90c6jp2sn4+qSr7XRf+1VrfLsPY9ENCVUK977pjReu9iyzklVL6OZkxuK40W92pNYoDFNmJ/Xmrw4EWMo1ct6TA00YRmZsaZqOuPb0lL8d2hDSfFYwRxB80Xi8qptILzMXMpJjMG2s4uHwjpv0CS4/sjWixnaY3DXG/y3A91dh8aXHVU24Dn1Mb+SXYbBMaHPMaW2H9zunTZG1NDAT8TmAajzcdmjyRf2Jomd31qlgweFo2E/dI6VUCk55/5KhJEfKNkZnLv5ekGeL44k7AIPMa4p6GsDS4ATYESArfZaQflVaKtIkaAwh73c7WC1NXEvdV7yk2wEgEwGh23qq8rZS7tznMa0tY1wDRYuvqgLsBmAhx+J13dL2AHMpWr7Onix6Xrs9o4TEVyHl7ZpmzeUcYRuEoGtrbUfdrologEEcd4MqnCVqsadLWF1iSYkuUsXk7qbC41DOmbQBPIRurV77D4aKMcxrKjGue4sjmbG0eXFMandVbAl1TTu08tvMonLn0jTGprASLkAXPml9LENp1nOY0lhiC1sxHKOKFv/sNLfX6KmVWNbpqtqA2je8bGeC51Nrn6iXNBO5HLgenVEYjGd/Ipsm4ubAHfzVmJxT6bP5lNroFzqnoAJFlfzr4Ka2tsz2Y03scOLXHwuBkeRK7so4vrPqVAQKVgCLl25+g+qZZfRY4kvGm8gkiOcK19Xu3WAc0gXbeYEXG4S3ky6xPiiuLTG1XGFxY+Ia24G5txMLQ4XHtcAW8Vj8G8v8AC2x0+08vRMstcKLiCbu24LmZ5hfil2iRFa2zTOKgXIN9f9SqMTi4CQbNFIU+tJDWiXHYI3+HtaJqHUeQsB6pT2VqaqtV7j8DLdJP+E1BXR8fDPBXS22L5aariiNTDUSPgI8nLO9oOy7nRUoO1BoJLDZ1+R47LROpnh5qNKrB3THCfmQIy1D2mZrA4hugBXOeIXna6mKT21W2bVmRycN/efokZzDqkMuOprR3MWRZI5IvxlTT4uSPwNMlvi9lnG4vvqwYPhB1O9Ngtlg6UgLVZ8uLF9r99nP8mIq+R6KFkPWplviaYI/VwmDQZIIVGLFktOS5raYvSWjOuyY4l8/ILdD0H5phiOyILI1EeQAT/DV2MAABP0VlTMf7D7/4XXyZ/It/itIUWOV7Pl+dZG+kGsF6bDq2uTzS5mWOeC5o0sEkdYG6+mZkA8G3usyX92NLhEGB5J3xMtW+ORGd40u0ZLC4TvGNJPDV6mYS6nSmq2QCWlojqStpRpsGyGr5Y0ku2lwdtyEJ1z0Auuyx2WuDdYP8sC3AbQZE23RdTwaDDWi20y7aVThsJUa1wklruB2HoqP3UtgPJc2ZOr29Eg+K9HQjPNdbG+LxGpjABJdcx0KlUxLqga0gMaS6ZIEgRaChmEMNMMiDqgT5bq/Nap1sbTbqLJP/ALc+Wyqt6bbGo09JIhjcoZTGtkwADvY7e6Y0cQ3SCIDTJMmwgD3m6Aq4p1UNpuAZzAMkxsByUMVlgY0uEjSJgyL290LrW3CLU7WqZOk9/ePe1h7t3WCOQhQx+YOqDTodEgnybtA4bJrlj2OaXGC0gbm03ulzBTfVdDWlrSB6tGyvepS37L1uvXoJw5oubBLQSIjb3CWdxDy5pgtMgSfEOEBN8ywjAzVF4kt5COB4pdSo6Ic0jT8JJ/qOw6KU3ySYK1psqzmuadQFgIdseTh06rjTfWLdTtMOO15gD80NnNQve0gkFplw6jrxVWOzLuX0eLHNcTwgh0z9duiCsUXTrXZnkqpnRpKGLLPi8vLohc0zcRZeUMSyo3TTbZ27j+rlFNwDYgtafRcjyceOcm1/gZ8bHdT2insNnrRiS1xs8R+vdbjE09BI4bg8wvn2KyZgcHsAY9twRb0I5Jzlna7R/LrM1AdbjyPEJjFmhriv/DHyfFtPkaBzzBCjTbChRzPDPuKmnoRdeVM5oUrh3eO4NFr9SmOU/LQlxr1oQ/tOxTW0sPT+YuL45ACP/pYalWndMO0dDFV6rq9UB07BsnQOAAKzb6x1tY34nGEwlFra7DmqhaHmUt0VbSQfX3W9y/MGsFwUiyjAhjQOPE803dRXF8jOsl7S9HRx+KkvyYybmrOMg9fzQGPxW5HFC1aKX1hEfgs8TmqSrpAZvGaW5NdpAuvKg5W+isJ9FTUXWbaOaih5t9kDiKYMgwfNGVJQ1Sf9bI5svRmcyy0C7duX5LspZYucSdOyb4poPqlOXAMe6k7Y3E8j+Wy25toxzfxI4LD4jEd4aIEMIi9jO8ewUqVdweadcQ7j+QKnluZuwVY2c6m4XaOBm33Q+fZt+91qZZTLYG5G8kLXS0YaWgDO8KWvaRMbQCRv5JzleIawgPaHagCHSQRwjrZJO2GLdTptgw8kAEWPVCdmavfFrHTHAHnx84Q6/FUPeLl5Lg2a7O3MZo0gl2ou5lwIg7LsdmHeMbTbqE2OocOEeaDZhtLheBJbPle07cU4xdJndE2BkOHkOKyvnSb9D+Piml7AqeSsc2w0mCTM2jcg80NRw4dUIpvEA2+aTuZTWnmLHtkgmeQJAHUwq8LVp+N0hrtRIdt5R7IKeN6SCTvb2D47vh4XODgQZsBEeSGOZNa4PLfA74wfmEiD6bpzm1Yd38usC/M9QlL2nSOLGtlwkeIm26lLjlWnsCq3L2gPOK7hVc0wNTdQjYi0OHofol2PLHtJMw1hgxMRZX5hXLqbBUgeF7GwbgTYnnsPdB5o4UcKyiDLtQDzztMe/wCKb4/Ior29Gj7OkaQOi0IasV2bxUbrWtxdl5/NPGmd2HtdHmIFlns2wwcCeIuCnWKxYIhJ8wxIbTeT/Sb+ivDuaVL2Dl1UtEshyc1Q17nuDTsAVrcHkzG7BC9nWAUaY/tH4LQ0m2ngsst1kttnKr8VpAlTDiNlje0mQs7xmIaIcw+KPmbt7iZW+qNskuZt8JB42Ux5Kh9AxptbF+FITAvBCyeWY+WwTdpj2TNuLHNBqsba0dfquxs4iEmxrIn6KVTE9Ql9fESVot10kC9JG7e61vXdUPgW/wBrjVF/z8+CpdVEen6ldRo4JDEO5X/BC1Z/Q+6se7y6cvZDvdM8t1NhA1YpJnIcAHtuWX8xx/XROax/UICuLIlXYNLa7IYLMqNQX3VtXG0W/B4nDg3xH6bLP9nMB3ryCPCDHmvoGCy8NENaAByELTLUy9IRrpnznOcsfiHCo9roHyEQYm4DuZSvL80ptqO0se0NIgEjUOF19dq4YLP5xklKoZcxpI2MX9wrnyk1xpB48jl7EtXHvc1rdgTN7xPEbI/EUamlrZsfELcENiK7aTQHMADW6QdwL8QpYLtMHh0tH9rgDEeR2Vtck3s6uPLL1oeZaXObIEyLHYNA5oXFRqa0ktaCZIA8UXseaSUMy1uAPgANgTMk7QExxDHDTMAgz79NlhSTjil2MJNPYdWoMcwHSPFYXOo9Z4JBm2Mcxppi4N/Yj6JhicwdTOkd24lpMixHmeCW0sSDqaQCJaXVDPAmDHysBFuZW2LFPsXyZGugXGYV1SrRL7cYGwE3Hug+0zgH6Wum5J6cvVamllGppfVdAdEEQAB0PMpXmWGwVKYFSq7/AMoaPMwnEKf2FGS4ozABJ5BPHZyGCJlx9h+aBoZDjKzP5NAtpm8Cwd5k3cgGYKpSqFtVjmuaNiI9Upk8aHXI6Hi+Q7axjJuPqO2MDy+6rxdQuGkmQRMf6R2UYQvBcB4f8Ks4QBwFrT+Kv7Mr4Oi5lrWxzkeftbpY+0WnyW7wGIDxYr5FiqJa/aB4Tf6wm+Dzt1Ixw/WyQ8jxlL5QIZMX6PqZKzmZOJmATE7IrDMLKYqVyRqgNYNz58lRUzB5JDPC3gAOHmkqn1szx4m/R8yoYOu2q52ksa5x+IEceCbtJHGfRbY4p5ifEOIIF/TmgsfkzajS+hAcLuZz6tTqyxkf5IJ/cxT0zH4iu4bQmGV4aQHTqJ5bBCVcNM/VVZVju6e5pkg/iF0fHw44rehPLnu51s3LnRaR5frzVUjrv+gq21Z/zv6KBqfT19zwSegCdSoZ5cv16IV7/X79So1a0j/P3Q1R08Z81AkSe/8AWyAzGvopudyB+gV7nfr7pD2hxXh0Djv6I8a5UkVfSHnYqlppCdzut5hqzQyFgOzGI/ljyWibibLJ21TOc/YyqVBKExQEISpiUvzHMwxpMoeXRpE7FWd0u8d3bBqc63lzJ6K/s/2SFFp1u1lwg2gAcgmnZ/BQ3W746lz0HALQMo2SeXy8i3GN9fJ3PG8WJXKvYh/gNEf9tvsqM2y9zmQ15aRcGAdtpncLRvahazEtGfLL2mx9xNLWj5Xm9WrSOmpJnpYjjfitz+zfs82u5+IdqLCAzS8DxEGZ6gcl2bZc2q0tPp0K2n7O6IbgqQ4wZ85Mr0HiZ1mntd/JxPNxvG/6Dx2XsLdJaI2iBHssbieyVKnimQ0aHmYjYi5Hkt850JLmZDnNNpabJrLqJ6EZWxpRogCwSPtb2fbiaThAFQA6HcWn8k2wuJkIh+yNcanouXUPaPheX411FjmOEEEhw5ESCFCnipId1n80R+0Oj3WPf/TUa1/rdp/BKWfDAPBYumvZ6Tx8k5cfL5CszxvePbA4hF9k8EK2OGr4KQ1n7fgUpaQ3xHhf14LR/swu6u48QbcYDdpS3kW3Lf8AwBl1M8TS1sQ6oXOJ34chwErsNJcBFyY/JQpNMS0xHBH4CoBqES52xBuHc7rmzDqktlU+M9FOIolpINjx6KlhIMtJkGf9JnhWQx+s2nd1i485SqeHCZ6rTLiWOugcd8lpiLtpQLS3EU/gqmHj+l4/NZ/LWanO56f9rfYmg2phazDwIcP8eyyuDwBp1Jb+ui6fiJ5MZzPJSitDV+Ig2I9TPkqX4idzP1+qBOIA5/ZU96h+2ZphtWt/hUvrwgXVZMNEn8PMq5mBcfiMeSDitmiRXXxXL2WexTXFxJWoGDAsEtxtHTuE3hUL17M7T+QXKcx7uxTX/qFg3Kd9n+z9CpTBewOnjdW5h2BpOvTJHTf8Vzry4at72Zvx37Qj/jbTcFJ8dj9b2jhqE+6Y4rsnUpzEEeUH2S52RVCmMXjzXcvZUpy+z6Bl9eRaDBhOKVWyzeV+BjRxgT58ZTFtZeeyP7dtI9HC5ShgXhU1iEL+8FUVcQpNpmvHRGobrS9hcSHUnNHyPcPe/wB1i8TiYQ37Pu0QpYp7XmGVzYng4be4sup9OT26+DmfUf4o+x1EtxoDfEdhv0TNrgQl2dwKNQzHhJ9guvknktnHlksI3jG6NGyWZBixUpMdO7R+COxFUAEk2CLHpSSvZ8g/aphnVcYwM3bTAPq4lZAYauIbYnktf2kzKaj3gXcYB5xYei9yvIHMZ3oedZEmYIMHaEtk8mY/khzDOTX4sylfL6wHiYQ3nw90/wCxGM/dqsuHhdY+tim+V5qyoTTqgMdMdD5fkrcwybQJF2ncclf45Ycvon3KVbY6xeC7sjxDSbtN7j7IYgzzA6qnKM3aWCjXMBvwP5eYRxwT9Jc2Ht4FpBtzC4+THUVpo6eLKqXbOq1i5viM/bl+K9AIPPkqMPTO0GTb/SPOD03rHQ0C8kS7oEU7rv5CpzBRW/l0HEiDUIAHQcUqw7JK7Ncz7187AWaOQUaGIDRqdYBeg8LF9vH37ZxfIt3exHjMO9uwBS6m2q94aSGt4wOC32KwoKz+YsFN46iUeaFE7M8T5VolSwwa2whSY1SZjm6bi6qbjmjhKR4jWydWmfRLMcA4EIyvmQiEsqVC5Rr4RN/sddhcykFh+WIW3wNcPEtNivlGWVDQrB3A2P5r6JgMVIDgbFc/y8Di966Cik0OqlFrtxKW4jI2mSJkoyjiQjGOBhYRTl7l6LaXyZDGZW9pkb+Rg+o2VDmvbu0+l/wWzq4oB7WQZcCZ4WXmIoMNzY3v5osuL7r5V7GMPkvGta6MJUxwHFAV8zC3VbK2ujUGuHUXQjuy9GZFNoPSyCPHhP8AI3rzeukYLGant5ApR+4Omy+of9PMPAj1VjMgYD8E+q6uLNhxzxlM52R3b2xb2b7VVqTAyq01ALBw+L1HFR7Udpa9VmilQqBvEncxwA5LQMwOn4Q0eirq4XmSSqvyE/SMPs/1MjkHaKvSP/H4T8pMR+SMzztDXrgU2t0MO8GS7oTwCnisMA+ee6Nw2Ga6JCc8fErx7MWuLEOLykVQ2BBAueqZ4fA1NMWTylhQFa4gLavDx2lyXoOc9z/Fmao9n4mTvfZGUsK9o0zLSIj8uSYVMTCU4jE1HFxDi0AxAVZpxY57RJdUwF2WEvNoEq+hllWmZpvIXjq7muDnuJa2LJ3SxIIEcVWOcWZaaCd1HpggxOK41D7IDE0Xu+Ik+a0Iuh8RTW8eNjjuUBWWn7M4MLzQOPfLtPAJ5VZdZvNqmhxPVBnX4hYX2b6qxIs8yvvIe34m/ULUGieSqdQTGSFa0xeacvaPnVYlDuJK3uNyZj9xfmlTuzYnikv9LSGfvpmXbSJTLCYSPNPqGRQmWHywBbY/H0BWXYioZRq3CZ0MA6mPDty4J1TogKwsWt4ZpapAK2ntCiliLwRB/XFG065ClXwgdugn4d7fhMjkfzXJz/TPnGMTn/YxOKB34K7W1zdOwSf97j42kfUKLcxpyBqA80j9nJD00aqk/RoW1QQeC7vvolLKgvBF1zapA3lRqidDUV14a4Sg1uqrfW6q0mX0MamNHBL8VmIkDiUK7ENbYfS6HNJ1Q2ED6pnF492BVpHldxcYTHAUiF7hcvjdMGU4XZw4uE6FLrk9nNCqrtRELxwW2gBNWage8u4H/afVqEpdicuJuDBSufE7nSNIrTBTpc0g77KrLQRIJ22XtLJ3g+I6rzfgeiNp4UhZ4cFRWy6tNaDqKtLVCi1XJ5GQBicLKzmd5XrHIjYrYOCHqUQVVQmi1TQzpYknkiA6eS8XIgCWkcgve5byXLlCHfu7VB1ELlyhCJphR0rlyotHhCjpXLlTLK3UwUJXwTDu0LlyBhC+tgGDaR5FCmnGzne65csaif0Gmzgwn5ne6upYNp3k+q9XKlM/otth1DBsHBHU6YC5cmJMmWQvVy5GijxerlysoiVErlyEsiQoQuXKEJQvFy5EURKgVy5W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2558" name="Picture 30" descr="http://files.dieta-90.meu.zoznam.sk/200000010-7f660805ff/ovoci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5445224"/>
            <a:ext cx="1403648" cy="1052736"/>
          </a:xfrm>
          <a:prstGeom prst="rect">
            <a:avLst/>
          </a:prstGeom>
          <a:noFill/>
        </p:spPr>
      </p:pic>
      <p:pic>
        <p:nvPicPr>
          <p:cNvPr id="22560" name="Picture 32" descr="http://www.atrakcie.com/index_soubory/zmrzlina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3968" y="5445224"/>
            <a:ext cx="1409733" cy="1057300"/>
          </a:xfrm>
          <a:prstGeom prst="rect">
            <a:avLst/>
          </a:prstGeom>
          <a:noFill/>
        </p:spPr>
      </p:pic>
      <p:sp>
        <p:nvSpPr>
          <p:cNvPr id="22562" name="AutoShape 34" descr="data:image/jpeg;base64,/9j/4AAQSkZJRgABAQAAAQABAAD/2wCEAAkGBhQSDxQUEhQUEhUVEA8QEBQUFQ8UEBAPFBAXFBQQFRQXHCYeFxkkGRQUHy8hIycpLCwsFh4xNTAqNSYrLCkBCQoKDgwOGg8PGi0gHyQsLywsLCkqLCwpKSkqKSwsKSksKSwsLCwsLCwsLCwsKSksKSwsLCwsKSwsLCwpLCwpLP/AABEIALcBEwMBIgACEQEDEQH/xAAcAAABBQEBAQAAAAAAAAAAAAACAAEDBAUHBgj/xAA7EAACAgEDAgMGAwcDAwUAAAABAgARAwQSITFBBSJRBgcTMmFxFIGRFSNCUqGxwWKS0XKC8BZDU+Hx/8QAGgEAAwEBAQEAAAAAAAAAAAAAAAECAwQFBv/EAC0RAAICAQMEAAUEAgMAAAAAAAABAhEDEiExBBNBUQUiMmGRFEKhwXGxFSNS/9oADAMBAAIRAxEAPwDo4xGGCZAPEq7GGuu3STocZeUSij1hHAsAYd0L8H9YC29kRx10hrmYdoitQ11Q9IDf5Izqj3ENADCJDRvwRPeAWv8AAf4cesDZXSCdMR3jrqAOvMBU/G5IMh9IO24Y1g9ILZb+kASfoMacesjfHXSGlesdnEBWyPHlMle6lXIzdoyZXPUVApxvdCfVhTzCTxJT0kg0YbrC/BIPSAXHyASW6QBgeSfFCx/x/wBIBv4EuH1jnCkhbOT2qHj0wPUwFVcgPmA6QBmc9BLJ0iiMHroIBa8FYhz1hqQOsnZie0j/AA3rAd+wTnHaOGJkh2LK+TVr2gCV8IlOnJiGEDrK34t+wgM7nqID0stPkUSrl1J7SXFgHf8ArJ6QekBbIzhgdupkq6Lb1MsPn9JCyu0Q9TF8YDtFF+CMUA2LR2dpEdNfSSNgCyFtft+v2jFG/wBoX4Vx0McFh1gr4sT2Mk37/pAfzfuRImde8kOZPpKv7GB7wT4UF7wFUH5LDOO0H952kQzbe1w08RJ6Kf0gPS/AZR+8Q2jrJU3N2qSfs++sdEa0uSA6lID4d3SWv2UO0lx6QiFMWuK4Zi5PDMl8GTYMJHzTZGMyPJpLhpYd+9mV0zqOsTapPpAyeCX1JjL4AB3MelheP2C2S+kdNET1MtY/D66RPo2/mhpYu4vDK50wHeN+IVe0sLoD3ML9njvDSw1x8spnVBun9IB0rHoZofs8RjgI6RUxrIv2mcNG47wi23rLWVnrgXKTYsjHkVCmWnq5ojfxQ9AtwDrHP8JE0MOAL1H9JI2VPSINcVwihi0m7rLI8KWR5XP8MgOryDtcB1J8Mt7AkFtcvpIUyE/NxLGPEsCWq5Krtu6Rh4ffUmaB2iVc2X0P6QBSfgAaQL0Mc6jbKmU5D0jJosh6xF6f/TJz4uIoQ8MEaAv+sfHz1MtYtOkmxeEqPrLaacDtL0GE8sfBV/DDsIJ0bduJohYQWVpRl3WUMehPcywulEsbY+2OkS5yZB+FX0hLgA7SWMMg9R/SMVsYJC2Qt0F8wHUgfeoBQtkfbK7+JYx1dP8AcJBk8ewL1yoPzisrQ/RoBItkxc/tno0+bUYh/wBwkb+3eiFXqE55FWb/AEgKq8G9tjVPNa33h6NELDJ8QgE7UBLH7Tx+j9+O/KV/CNtvg7wHr6ggD+sBUdUIinjMHvZ0J3b3OMqAWBF9ewIuzK+q98GkCbsQfL1A4CC/qWP+IWhqLZ7qU9f4zhwKWy5UxgcncyicP9q/bfW6jn4vwEJBTGljjsS45YzATGu6s298jqHt7sj1t+0TkaQxp8neMHvA0bEfvNgYFsbOrKuRR1ZSeokOo95OhQkHL0NXtaifoe84h4hojlAHmPw8bbSWNKD/AAgXVWJk6PSvlYjIaVGVST8q/Td6x36EopP5jtviXvgwIqnHjd97FMV0u8juB/LfFzyWr96eoyZ0BK4af5AODzVMT1ngNZjxl1VMoKrwoLHy82aPaX/Z/QEuWoZPMNvINEHsT95E38p0dLGPdWqkvufQPs544M6kZNqsDQ/1Cvmm02iB7TlekyOi/IQeKAIJ/Oe09n/aoMoXICGHBJ6TKGbfTLY9Lq/hjiu7hdr7G9+BHpGOkHpLSvYscxEzfk8RtooZNGJS1GibtNu4xqGlDWSSPNp4Y5PmMmbRKvUzcKiQZdKG6xaC++3yYt18sRyv2E0G8KXtxHXSlfrFpZfdiZu/J6RTS59IoqY+59i8BHAjxXNTiHqPBuNcBh3GuDca4CsyvanxVcOnazy4KIOlkj1nJG9pGUNtY2pogk3R6GdB942LdgQAWdzGu1BeZxPU+LLvFWSDRNcle4PrOXJFynR9B0k44Ol7lW29z03iHtnqsOD4pyf+4EVA7bvViw7cTM/9VZdQpYZXJuir3X6jiUtWqMbYBiRyObb046ESzoXXaWZRjVSBzSi+wF1f5S3ji1TOKPWZVLVF1+CTHqMoVS+UruJAVGBYCuG+0gzvntf32U/zc9vQRtfpcL5AWItu4DCz+XaXtPp2+HsxuVUDlu5HpbQjjiuEVn6zPl+qX4oHflzMfJuIAJHlAC9Ab79IkUklNpJq+GWh9N3QGLDrqQg8AAAM3lFC7BH3Mq6XxXGzbVIJomkBNAdSTXE1PP38kmlxqeu8Ne1QX5+/pM7XeK4EcqwL8knvTdD1kviGpGO6Vib4Yc49tXz6HpLer0mmOD4ijJnyuAQCm3EvqNzckDkcXFVl6knwV9Np8Gdf3VcVuBAVhf8AaZy6DIuYrWNqeiArECj/ADkVH0RzKrfBCgPQcoqEnmwu4CwOOknX2f1QT4gJUFyBWQBjk9AoN3x/STaNNM/qLmTWY1IX5tp4HYGD4iDmCNuQ0dvnAZgoHC/b/mC5yigx+Ma8wcrYPdQyjkfW5RzqrcrsGymdd+0uOSwQtw1BT37iFO9inkjKO/KLGXUh2GH4bhflLAEAG+B/0x82hGDC374KCy5WALEBkPkNd+T1+sDFjXUMTj1DqOqDaFK12LfaV9dpEcMj5XZ0IouFCqKvk10NjvLOfll3R5NNndTtQEY6IrapfuxYiybl72f1qLk+GPLtajyCFs88zG8K8J+GyZFYPypFFWU9r296J9KE954RpMLMp2/ccCz6cTDLuj2PhiWupU168m9iY5EG0A9DuBBP/M0tGgXk0ZGPC7tsY296HG2RfhsgPPP3/wCZg01ue38jWmLo3MOuIoqdvauam7o/EQ454P8Af7TxSaoqapq+9maOlZjRAYD61f8ASaQm0eb1PRxkt9vueu3RVM3Rahyab06y4Mk607PnsuN45UyUrBqMMkINGZDRoREYiAA1FFFGAVxiYiINxEj3FcQMVQAaPCCRwIDo8R7w/EtmMKACSGDG6KAjhq7zkeHSYhnBFHk8qTSnb/UH0PPM6R7yvC1+N8QE22OivY80K/Sc50uNPlVdnxN3PI2kdSOJLdHqwxqeOKRharDmd+H2ohZFt6KWegrkg8VI38Eym/N8Ug9QwK0ao8m+/p0m9oNKyJ13UD1+cU1UO5HU39ZdTDQ3EECz5gPKWq6Pa/vJexzrFJ78FHKirk+NkIxYiU3JhxbsKPsC0m5uGIWzXPWQZfGcIY/C+M47F/hov3oAmWNRkxsWxld+9lslloEjhla6Ffr9+ZS0fhOHsHtSA/xd4IFmzxQP5GKVtBjUIyt7/wCjbwJ+KwlsL7Hx1uxtTDID/EvH9JAuDUYwaNGwTXHb0lfUaNwxOBkxLjx7x8uJsgsBgrWNzC/lJ6X1l7R67NbA5HzKoAXcGrISo5UOLWiSPMVuuLkVNcHXfTT3lt9q4MbW6jUMW3c7vmpVF8V2H0lnT6J/g7XDIwpRQYOMZHJv0NkHjtPT6fSb8VlQj8cfExEH16dJS1PhJYOAyqzIUUnkLyOfKbHAriJTp/MVLolKN4nZ5DE50uQDFkGQvTBRTgHsSoPX0Fg+omx4f4k2b4m5kTIqAopFbmZioUKTy3C8LZ89dpkeKeBZjmZ2bFuZix+GSqj/AKVVaUfQReFeE5S/ncqgUqeA25SQSqhiApuiD1BAI5Al9yC8nM+i6h8Rf4Lus8WdsyjFhCLSq+9y/wAXKF8zhwBV8UoHEo63QuaOT4NopAUEhsttW7muh4o106dZ7FlUL8Nj5VPlUlW+GP4RuFngVKGr8FxszAuvmJttpa/9QarNzJ9RFOjvh8IyyjquvszBGVTlOIpkVse8bsTBCCo53KtjytYsdRUnxeI4mxAZLyVsZnYeY0SBwALA9eevaXdL7DDIWKZGRVUl2CuLWuld76UJLovZRQdvwDkY8qzhgdvQEAHkSu9GrMv+Lzp06/Jv+GeEacopxhGc2d/l5U8gUDX+ZtaXR7Ow49JT8P8AAsyY9gQAK27/AFWR1v7AfSbuj8Cztjs5Cg7AdfznM5Tm+D34dP0/TRvUv7L2l1lLVgeoJoyxlzqw4P8A9/aBpPZxNgLBr72x6zRx+A41HSyepPJ/WaRUq3OHL1HTxls3ZVwoOKG79f0mtiJPAXbx1PELTafaK9P7ScGWtjzM3VKT2Q+mDd/yqWNlmMOoMdgbm2Nnm5J6nbE2IwZIM3rC3AzUzIg8IZI7YfSREQFRLxFIooAPJBjjqKi3QJobbHuNHgMeoxEe4jADmPvSzsMgdT8iEV9SelfWeD0OmbMlhtmUEgVxSGg1A8TpHvH0g2ZDQP7s5Pr5OZz72d0ROVXyMRY3KLvGp27gAft2+kS3PTwS2Rq6TwjKmL4hANOUYHsleUn07/rKnjy4saAvj4bkCiT8T1Auq7/r1nv/AGc0yvpnHVXZ/wDaSe/5zzftX7LZGyYwiswCbAewAoCz9hMcjcVaO/FCGXJpdL+znWXW4g5f4RyNdAvtP+0GwtduPtLGPxAL5hgrd3eyCe/Ucz2Gg93eZufKhuqIsketyU+7PMv8an7bufrMNU2uDoXS9PHJ9a/j+zyP49m5G1Ae2wEj6UTz9+PtGOpNCg5PN1sVT6VS3/WdB8G9gBYOXkirHG38+89Ro/ZjEikKi1d9O/rZiipvkrqJ9Ljem7/wcg0eLIQx+GWJI/8AlO3jji9v6iel0nsXkfEMgoHgriN72PG4bieD1/Kp0fR+H7WPFj1IHMvDAOP8RrGnuzKfxSONaca/k45k9ktUGpkq7HBUfnxXMtaT3f5mreO/dianXGwg81z9owx19o+yjOXxhtbRVnjdL7v8S1utj1PYTax+zeEJt2KRto8XNkihHqUopcHDP4jnnzIzvDvClxIQFAF9PpJP2apKsAPLdeoBl0rGQEGVxsYPqsjble7K+bHQ5HXrUbTpxLWTkUYI4jM+78tA/SODzEoEHJhJMlmdkrN3g7PTp/W5FR9YeMEd7kvcOC5iaHUDH0kk3gZsAxiskqCVmpIG4iCWhwSsB2NFFUUBktxwIwi3QJCjXG3QSYDC3RF4BMG4gPL+3WBWxksCf3bgAdzXSc/8K8OAx494/iX4ZqmUdSB+VidR9p9MMmnYG+nbgzwRxsoQEKp3C+e3Is/WC2Z14pbHp/ZjUquDYCKBI4oFSxuvS7M20KttJ7kAGje6iaI7cCeI9l8aDUZEAWmKsLrnb/Kvam713nvdPt5I9TZ/1TNsqb8kiYgImXj/AMqGSALP3jkSLOa2RLgA5PU9YQEKoqgF2MF4qGq1ADSVeRJsTBuNUTCNcoBGOYBMZ8woxAExjoZE2TpI9V4hjxLvyuuNem5mCrZ7cwAnYxw0zMXtBpShYajFXUkug/vzKOt9t9KmF8mPImYqDtxow3O10AAe19/SKx6XxR6DpAyajpXeeExe9AMD+4IPVbyCiB1JO2NrveF+5ek2ZCvk53KLHW66/SpHcjxZr2Z+j3zZAfS5BqNaiUGaj6dzOXaf2xy2V+KQD1IUbx36nrJ19oFXJbuTYFHm69bP5SXmiWummdP8L8UXKWA4IPTra/zTRnP/AAfxVEcOCBdc3wQet+k90uWx/WdGHIprYwzY3je5PBgB44abGIREEiEDEYwAijxQAa41wN0bdAZJugkwLjRDCZ5G2SJpGRAZQ8e1DDTZNos7aH0vvOfaDEXxUQxtiCxscg1YnQfFMIZKJI57f5nitDWNnXdZG8rfSz3BkOW9G8Pp2MvQ6J8erNqQVJ5awdjdGVvuoP1qe/8ADNafiKCDRUMSR5GLIOQe1EdP9VzxfieV8jcMG3CnBoleDyAOKr7y/wCyni2nGxM2VMD4i1KXKpkWq3EtwTzdX1HEzlydUo3DU2dEq4ub+kx9b7V6bEafMo4VuNxBUiwQQCCKMydZ7y9Nj6b8n1VSFr1tqv8AISXKPs4VCT8Hrt0EtVmc41vvg25AuPT7hfJZyrFe1AKdp6espaP3r5jiYNjU5C7hH6Y0H8Ir+KuebFxal7KWKXo6mTDTJOW+zvvTcMyaxbo/u2xjztbGgwsCgO4h+Pe8xsgOLADhJHmc0XPTgEcLx36/aJzS3H2ZN0dOc+sgTMGG5SGHPykEcdr6Ti2b2hzbxuzZW3IUC7zRx97vqORf3k2i8cz6YH8Mygkc7haVQs7ehI7GQs8b4NH0zS5OuZ9ct0LY3RC7TR73zxINXmYIzWAFRm5BJsC+049+3M6YnJyOrt1YAd+t30Bkr+1uqfFjw7nRVXbkZSWOXkDzE81V/e5fdjQl08rL595GqX5UV7YML+ZQeqbVNV0o9fvMPxvxfNqspfJaseFQG8ar0AHp3P1kZQhgV4KnyqdoWiK3Hj71I8uVclfEQ7q3ccLfH5f26zmeRs6o44p8BaXSFqW/mpCOLBH1PbjrA0+AKxLnkcLR8tepr8oeBlVgFrkkALyKHY+hs9frC3sC3AO5wVUdhVcj0Ez1eDbT5DzIzKONhtueKAPY12qpFjr4d/OVXabPf0AH2jahjZt+D1UfYXX1AkunCpfO41XNg89b9esXgdFdl/ioqfKx5PPHQR9PdAn5iLN31/L/ABBzi2Uhgw2sCvNL27/eWcSggEEcV1Fhq68RyaocVvubfguV1K/K10SpUkBRyD+fSdg0uUlFJoEqCa6A1OT+yaHJnApSNy7vVT1UGdZxg0Lq/p0m3R3bOPrmtiXdCDSK4Vz0TzSdWhbpAGhAxgHcUG4owAiiEeBQo0eNUABMBpIYzJAZV1GAMtGeJ8b8GKZ02GgAbJuipB8v1Nz3jLKOv0K5Vph0Ng9wfUGY5Merdcm2PJp28HMsKbc3nPDMoTjkMT+v/wCyTVeDYLO5bff5rcFlsWp60OOeku+I+G/C1CK3NOXvjzBTY49P+JL4jotzhgobgFjShy1cXXfr+sxzTpHSrfB5Lxo021OhPNjm+/PSZTLkNlhuG3kL1Avt3vpNVtIrF2dmADMRtqwnFgqR9pSwKqlqvptQk/MoF3R+tzhjI7JIzc+UkADcKPJIN0RXF9/t6SddJRUedlJFCiCW9aB6cy8pOy2UDcbBBBH3PpIc2pbHTu4CsGUDzWpAvsPoJepvZGdLkHJtJ5A3KxoGwhPSy3fiNiJAJ7kk+UbhfIFWOJMzb1tCCpHlJDG2rmx27+sDTZwASQ4Aq75VSBQoH0MXgOWNisXkZWBA2qDTFh347flUl0eoXjYDyTYa/Uci+IRxPtJBDE0QCDSgDnrzZIlXNqUR6Y15PNQPH0P59DD6hVRNkO4UHZtqFmHr+frByDcKC5K4NDoK7Er9yYf4kBSUU7eB2Vjdc/b/AMqTDVeXowoH5rBY0aUEcfrJdlqgPh8KeQgIUlvN/wBo79f7RkYkn5SOrGwCAOliVH1IRDZ3ktuZRzYvoYsWXFZKsUdx5qBqvSVWwluyxs20UAu+ooWD9ZBbbORR8yijtK/TcDZkZxbao803nLEWvI5HfrGVhtshTt6dfMTxuv1hRRKMlKN1MD+R46kHvLaaajuZiBXTnbRHS5W/BvkUUC3JqgTQ9BNrB7OajKvKVz/HxS1wKH5SlFvgzk0uTG1eJcZWzuJagAavuL+knxY+OAeTZrcTW7k32r/Evan2BzfMH3H0roO4Wa3gfs/kNI2N+G3E2drff07QyQcaXIQyJ2y/7IaInJ5VCqWU7qsGhdkdp0sTF8D8BGElrNkDi/KOO02p09NicIu/Jw9TkU5bDiPca4rnWco9x90C4rjESbopHuigA6vDBkZSIGMolhASMGGDABysYrDEREBWQssgZZaMiKQKR4b2r1gXUqrJlACEh1raSeB268kVMdtU6FgQvDWo6eQ8levW9325nR9Z4euQUwueT8c9l2BL42I4IIIDAj8xObLi1WdWPLVI814N4iofIcwUF2GxjYUCyAp4731mZ45ohvbZTbgz47sfuyegFnuDzLzaHJ8uyyGJLVRI7Dgf1j4vZrOxYjGOT/EeF7dpwLDNePwdryY27s84TQNKQALAI6k8Di+a/wARIlqPMGTaD0J81XZBFdzPYYPYPKSCzqtVQUdB6TTw+7/FduWa6vmh+gmqwTZm+oguDnWfKORtQAWBt4YmuCP7XImwsVokjqy0OSP5f0nXdP7H6dOmNfzFmX8PgmJeiKPyE1XT15MX1K9HH8ehLtyMpvvTL16ggcen0l7S+A5na/hs3G22B+Tsv16TrS6JR/CP0EmXBH+mXsX6p+jlmD3dZyBbKB6dbHoR0M0k93bmtzKBYJFE2ROifCjjFNOxEy/UTPCj3bYz87sel1Q6Sxi93GnDA+a/v1ntPhwhjldqPonvT9nmMfsPpwPkv7k1JsXsZph0xJ+k9GEhbJShFeCHkk/JmYfCEX5VUfYASddCPSXI8qkTqZWXRqO0lVAIcao6FY6iGIIWEBATHgwjGjENUEiEYJEAG3RQd8UAoulYJxySPGFkHw4hLFRisB2RCFcL4cbbAQ0YrCj1AdgbIz4Qe0lqPEFlB/C19BIjoKmpFtioeoyfw8cYppnFBOKFCsofDi2S22GN8KArK4WPtkpxxtsBke2OFkmyLbAAdsKo9QgsYiOooe2OFgBHUVQ9sQEAB2xbYdR6gAKrH2wgIoABti2w6jjFACE/SIYCesshI4WAEIwCKTxQHY0UUUZI4hRRQAVRiIooANti2xooAPFcUUAHBjxRQAUVRRQAYiCViigAJSNsiiiAWyLbFFGAwWPtiiiAW2NtjxRgKoqiigAqi2xRQAcY4QWKKIY9R6iijEKKKKADRRRQ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2564" name="Picture 36" descr="http://www.hoteljanosik.sk/_fotos/kolace_02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5373216"/>
            <a:ext cx="1589312" cy="1124744"/>
          </a:xfrm>
          <a:prstGeom prst="rect">
            <a:avLst/>
          </a:prstGeom>
          <a:noFill/>
        </p:spPr>
      </p:pic>
      <p:sp>
        <p:nvSpPr>
          <p:cNvPr id="22566" name="AutoShape 38" descr="data:image/jpeg;base64,/9j/4AAQSkZJRgABAQAAAQABAAD/2wCEAAkGBxQTEhUUEBQVFRQVFRQUFhQVFBUUFBcUFBQWFhQUFBUYHCggGBolHBQUITEhJSkrLi4uFx8zODMsNygtLisBCgoKDg0OGxAQGiwcHCQsLCwsLCwsLCwsLCwsLCwsLCwsLCwsLCwsLCwsLCwsLCwsLCwsLCwsLCwsLCwsLCwsLP/AABEIALcBDQMBEQACEQEDEQH/xAAbAAABBQEBAAAAAAAAAAAAAAAEAQIDBQYHAP/EAEEQAAEDAgMGBAMGBAQFBQAAAAEAAgMEERIhMQUGQVFhcRMigZFSobEHMkJiwdEUFSNyM1Ph8YKSssLwFhckQ6L/xAAaAQACAwEBAAAAAAAAAAAAAAACAwABBAUG/8QALhEAAgIBBAEEAQQCAQUAAAAAAAECAxEEEiExQQUTIlEyFCNhcUKBoRVSkcHR/9oADAMBAAIRAxEAPwDoFMs5oDAVCDiVCh8brIkymP23GHMB+F3ycEF6+IVTwylEaymgcI1CC+GFZBpYpkojMashJFHkoyD2xKJlMlbGiRRI1vRGgcE0Y6IkwWgiMIiidqLIJIFZQ8FWUOCsocoQUKyChQoVQgoUIKoQ8oQgFUMTwNWAXHcXR44yUDwS3uT80OMhNkzahugN1e1oHJM3NTBB4aoQXCqIewqFGRpUg0BgUIOsoUPaFCBEjcUbh+Uf/lXNZiyo/kVbYlkwaci+CpgmRpiKmCZGOjKomSMxlWQWJp4qmQkDSoQkaCjRTJWAokCydiJAsmYEYJK1EiiQKwR4VlDgrKHKyChWQVQoVQgqhDyhBVCGR3hnlpqj+IiZ4rHNDJowfNhGj2cyOS0VpSWG8APgsYKYSWecVnAODSC02PMKnLZwibdzyyyhjA0CS5Nh4SJrFUQWxUILZQh6/VQhlKU5JA4MarIPBUKJWq0QOgb5D2KLwB5KoBYjUeIUIIQpgg1zVCETlRYihBwRIoe1EUSMRFMmaUSAJWORFEzSrRRI0qwR4KIoc0qyDgrKFVkFUKFUIKoQVQh66hCo2zDd7SqlkOJDX0TpmNwSvjezNr259w4HUdE2qe3tZFzX0A0u3pocquLG3/PhGJvd8erfmmyhCXMWDl+S/pNpxStvC9ruxzHccElxa7LEdK48bIQh7XDiSVCC42clRDM06QOC2lQg9pUIENRFBkJ8p7FF4B8lXdYzQLdQs9dQoaSoWCVtZHELyvawfmNvYIW0h1WnsteILJDsnaUVSXCneHluo0NuYvqFcPn0M1Okt06TsjjJYyQOaLuaQBqbJmxoyJpvCKiXeSlbrOz0N/oEtzivJuh6bqZrKgxn/q+jH/3D0BV+7H7D/wCkat/4M0FFI2RgfG5rmkXuHA5J8VlZRzrK5Vy2yWGLRVLJb+E4Ptrh4d1a56BnCUPy4C2hWL/o94zb2xNvyuL+ytNFuueM44I/5jDiwGVgf8JcA72Kvcs4L9ixrcovAYEQoeFChVZBVZBVChQoQ8oQVQhWbcP9MkGzmWdfkjiskbwQ7H2o2Rtjk7lwv0VuOCuyqqS9riWggl18vu25WS3kNYGnZ8MpxPbgk/zIyWO9wjU2gXEmZBUR/wCHM2Vvwyizv+cK8p9lYYTFtYjKaF7OrfO33CvYn0ybmHR1sJFw9vqbfVD7bJuKCnKyGgMYrKJWBQgSArKCmHyHsrfRXkBwrMOPYVeCyo2nt6KF4jddz3WyFrC5sMROirKTwbaNBZbBzXCRNvBU+C1uJ4jxavwPe0Do4C1+6bKCj2K0sFOXWf4MS/dltTeQV0Jcb2xuuSPe7Ul0Rlzk78fVZafEFU8fwBbEJ2fUiR9TBgzbIGOMmJvLCB81UIe1LOS9Xd+up27HnwbPbG+zoo2SMpzLBIP8VkmGzibWsRcd1qnZhZS4OJT6epycXLEl4OcyVrPGdK6mfK19y4SyNBaTqWuaLE9wsfxzlrJ6OPuqpQjPa19FVtMwgg073uBvdj22ew8i4ZOHUJc4R/xNun1NuMWL/a8gsFa9jg6Nxa4G4LSRmEKTQdjhYsSWTfbH+06VrLTw+I4AgStIaemJpFj7rXC9pco89f6PGUswlhfRU7V3uknOOSR2IDCB4QYA08nAlKtslPzg3aTRV0cYyimoduOgnZPHhL2EkF13A3BBv6EpUFKEtx0NRCq+l1PhMtt496xXtaZKZrZW2vK2Q/dvcjARx6lOssVnaMOg0U9JL4zzH6Nr9k+1vExQF8hwDE1riHtsTwda4tyutGneeDjeuadQkrElz9HRjGtO088mNIVYLPKEFUKPKyCqEPXUIYnf9tRG5s1Obtw4JWWuHM1v3C0UtdMGSYFuxVtlI8F4vo5l7OB7JtkNqBUjUbRkEWEtBN8i05+qzJB5JYJ4pMtHctEPBZI6ntpmFMFZIiSDkqwWmMdG12rGnuFeWTgp6dZR4fCoUEBWQmarKJ5cmd1JdEj2B2SBpWbxTysY1lO3FLKS0WzLRxLR+p0VSylwbdDXVKbla8RRQs3Oc0GWqkBIGLB965HB7jqOyS8R7fJ0peqRm/bqjhEFBvPURSljYxNG1ucLSXBreNnfunwtmnjsl+holWpZ2y+y+ZPs6YgVFOyOR2eF7W3vrqE/Nb7RzXXq618JNopa7duR8UstMylc1tzGYWHxCBwA+JU601lDq9Xsmo2t/wA5MdXTPbGWVGIO4B92nuGlLkmlydav23LdAzjnNGmaRwjoJtjXTjgPdTcibf5E8foFNxNuPJKypPNo9lReIhMcD3kBuJ989LN9zl6okv8AYp2RXfB1fcXZEIpi2ojheb6AtkPYW49FrqjHbyeb9Q1FjszW2kZ/eTd4GpYKaknijOowgsJ+LCDf0KCcFnhGzRax+2/cmmRRV9XQTCTwpYqVrmtdjY0Ygcs7dTklbrK3nGEaXVptZXs3JzNaN/Hy08k1M2NxY4DwnuwOI4nPU25J36jMcxOU/SlC1V2NrPkTdfeiOqfjc19NKSG5vxQyHSwBtc+gV13Kf8MrW+nWaeOE98f+UbdOOMeUIKrKPBQgqhADbUBdGbajP0VZwWim2LA2Ivc1jbuHmyzNtCmKxy4ZHFFXtGqq8RMTo5GE3EbgWuA5By1JQa5E8pgLNrSMynglZ+Zoxj0I4JUqV4YSn9ovNmbxRmwEzezvKfmluuSCyi/ZPjF/KexBVckGHDxBCohQQtWQ0BkZVlE8ZVkCo1ZQte6waPVBawq0VdfW+GzEM3GzWN5vOTR7pGWa6Kfclz15LKkpDDHeR2KVwGN3/aOTQrueyPfIic/cn8ViPgoNvSCVhia+0r7NjjH3i48TybrcpFMPc5bN2nzXJTa+K7ZmK5sdJ4kcU0nitAacNrPec3Eng0aWWme2CwnydWhWahqcoLb/AOjMVDy4kuJJOpJuSs2WzrqKgsLom2ftuemJ8CRzL5lvAm1rkFHGco9Ga7TU3/msi1m+E74/DnEU4zAMsYc4dnZFH788c8iV6ZQpboNx/ozWNvwN+f7pTsf0dKFEfti+IODWj0QOTHqutE9JtN8ZxRnCezT8iFSlJdFWV02LEkWkO98w1ZA/q+BhPyATlqJo58/StPJ5Ta/pgW1dvS1AaJMFm5NDGBgA5WHBDK2UuzRp9JVp/wAef7AW1ByNzcaWJy7ckptmtbGsYL/Yu89bE9rmSPeDezJHksdbI6nh3Tq7pxfZztV6dprItbUn/BuI98qaviNNWRmNzhhcQ4EBw0cw6n2Wv342LbI4EvTNRpJ+7U8pGN3x2OaZkEYaDGS4tlbmJL6G/A24LNdDb10dj0/VK+UpS7+vo2G7W7FNNA3xWuJtdsgJa9ljlhHCyXRJOTUjl67XXV2tRfHlfZb7tbYmiqjQVh8Q4S+CfTxIwL2d1A+i31z52s5+q00J0/qauPtfTNnZPOULZQh6yhD1lCCPjBBB0OShDJz1HgvLXXIBsHdOqtRXgLI2upWzMBZqM7g2KdGTQtor4qieE2JxDkRmo3krAc2sp5RaeJt+N2hDlovBJ/IqZwxRXafyPLfoUStZW0YdnOGTZ5h3IP1V+7/BW0ZC5c7JrLOibc56IkCySQ5qMgTTjNWimQVbruPTJIseWNgsIoaGN020SXfcp2AgcMTtD319kjPOTrWONWiSj3Jl3tKfgstkss59cTm9Vt2RlRK+IgEgxhxFy0cS3kVopk4Lg9HVo4TqjGXXZd7ubstdEJqi5c/NrTy+I8yUE+ssy6z1CUZe1VwkGVW7UMgPkA6tyKUpPwZYa+2L5eTD7ybJdTkNccTHZMfxaeR6J0LM8M7Om1KvWV2ZOqJBIORCZg1ZIoInPNmjr0A5nkhwMUsEksQH4gTyH7quBqbZCVRYUKFxh8VpBAdhcB95vIkcii28ZFe78trA7qgshtHQvkthGrwwdXHh7IZcLJbtjDs6nsjdKJkQZKA/ibjK51sFkc2ed1HqU5TzDgE2x9njJGl1K7BIM8B+663I8CtNXyXfIdHrEovbasr7KCh2tLAGMqWFrS8hz9QbCwJH4Xiwz4rTGbxyarKYTbnW+ToO7s48NuA6ZX9eNuKwOThZlHE1MHu+RaPo2STwSnJ0LnObb87CxzT0zv6LdRanJGTfKFcorpl+umYT11CC3UIeuoQW6hCn29TNtjPYlU0/AUSot5LAWN8nAo4N+SpYKuu2k5mUjSR8Qz907289C92BaOZsoycD00KBwki8osIaAD8bm+iDBeQ9rCPxg9VZCvibmsZoLekZYI0gWMcc1RYbBkCeivOEV2wPCeSyjguOmawOcBZzwMR520+qXPhFb5Swn0jP7cqsDHu5NPuscVlm3Tw3TSOdbKpjLMxp/G8X7XuVqfCPS2y9upy+kdZq8gGjQAAeiRa/B5JcvLPQaK63hFMyP2iMBpXk8CCPdAnmR1PTG1akczrJg+JpI85Ngfktvg7mGpCUlG6SRkEWriA48zxv0CVOWA3JQg5y8HT6Hciljjs5niOtm52pPTks85YWcnBs9TulLKeEUe3dwQQXUpz/AMsnI/2nghrtb7N2m9V/xt/8mKlfK28ZBaQ0xubaxIvezhxstKkddQhJb1yNghDoXkC7mvbn0IN0a6FyeJmz3J2aBOA438FjXW4eJJqfQWCzXvHBz/ULmquPJ0ylhDteSXXBT7PNzeBl7HsgjJwkXjKOafaReOUH8El8beBy1/VaqrM5R6H01qVePoO+zuvJDonHNlj1toPlZK1Cw8iPUqksSRvoXaKqZYZxJrgvInXaCu/B5ijBJYY6yIoVQgqhDyhBk0Qc0tIyIsrTwQx8tLLG98cYBF74XcubSnQkmDI9XWexoALH6W1v2TFwxbKr+VMGZccd9Rl7onNkUUH0lZIzLNzeuaVwwyxbUMOZbYqngsfRUZcVhUR7ZczwBrLBMawgE8lYNbNuT0Sww6Rpa0A5E8OKq3hFw5YyJlyFnGN8ElfJYLPc+CVowO+1RaNrfjdn2bmlVLk7fpteZ5+gDcKmxVIdwYCfUpsnyjb6pPbTj7NzVOuVmm8s87FcErTkjzwUYX7S6m1Ph+Jw+WaCrmR2PS4fuZMD4QbG2R3w2aPzc1v8HXzmWEaL7MqTFK+Q8MgepzKyXPlIxep2ba1H7OpEZJNnR59CNCVDhhMxn2qbGFm1LBZws19uI4Hut8uGmdr0XUt5pl14MvsaGNxa9nlbJ5HszIbI2xHa45p0Tde2uGXu40o/ian+75DJY9R2ZPUY/sxZ0Wid5kuh4mefn0NqR5iguWLC4vgxX2l7Ox04kAzjIJ/tOR+qZW8SOv6Tao2bX5KX7MqN+OWaxwBoZc6F19Bzsj1H4mv1ayOFDydKiKRWzz0i62dJdtvVd3TSzHBhtXOQtaRZ5Qh4lQgqhDyhCv2rTYgHDUfRHDsF9FBBWi+GEgPGRxDPrZaXB+RW5FRtKEteXOc4G9zcap0GmsAPK5Ej2uAQCMuY/VE6U1lFKz7LZguLtcCCszgOUiSGaoZm50TR+Ytb9XLnpSNTwOftaK/9aqYT8MZxHtkrUW+2DuS6Dtl7U8R2GGMtbqXu1t2GiJcAvnsrtrbVJmIYcm+X21WS2WZGmuOEWOw5nPDnO0FgO+pS2yp/Qu0pFjtlyNrXBid9IC6NrgCcLs7DQEaqVSS4Ox6ZYozaYb9ntJhifIfxHLsMv3RN5bZXq1iclFF283KzN8nLXQQ/RNfRSOa/aYSfDHVBR+Z3vSlw2YSrmcbM/Cy9gtrZ1FHnJ077O6XBTtPF7i79B9FiseZnC9Snusx9G1doqs6OWuxqQuwwPfWm8SkePyG3cC4+i3Wv4pj/AE6ey9M5HuzVYXPYeLcYH5mZ/S6fBnptXDOGWW41Z/8ANdn/AImL91nvXkRroZ039HWIHZjus0HiSPLy6CK0ea/MJmoXyyBX0CzQhzSHC4ORB0QLlDIycXlDqSACPA0ABtwABYJsflW0VOTcssaxZ4lssNnPs75LraSeHgy2otl0jKRzvIHlFzqBztwURBWEPZ0cL+6Ioo91ZXufUCV5c9kmGx4NA8tlMELGqrTHfEL8W9eijRMkdBteOWwPlcR91xz9Oaoszm8Oxyx2K58Mm4e02c08jzC1VWvoTOANs+gqSTIZQ5jfuBzcd76Ap2+PQGGJvDTlkYdMI2uPBotqihZFFOLZnYS+3kfYdFo31sXiaMfQ0M0jsOB7s8yQ4rhpnRaydV3G3ejjBdUBodwYSNOJIR74pA7JFvWbTDXlkDbAnzP4f8Kxzuy8RNMacLMior6azrjjmlzQUWafZcOCFoOtsR7lKb4FvmRX1j7lYJPLNUegORt8lQabXKLdtO2OMNaLZcOa0ySjEQ5ucssAYLuWRLkZ4CJRkmWPCKj2ZbejYP8AEMI46g8ikRk4Syjo6TU+1I56N0KjxA1zbAnN/C3ErX76wdl66rblM6lsemEbWsbo0ALKnmR526bnJyZbv0TLOhCGJAY/a7LwkdPqFusX7ZWneLUcFjPhztPASZ+9j8kyt8I9lP5QDd33eHXR9JS30Nx+qC5fFi7Vu07X8HaYisXk8iw6rF2tK06jmCYqHeCFjbgpMOUGxabJxHPNNp4bRUuskLm2JHVIksSC7ROw5g/+XW2mWJJiprguo33APMLsp5RjZ6R1gTyVoFjo7FoIyvnkiKMJW1dXR1cjmgSRSEPeMOdgLXB7JjisZQCbzg10UsVXCHMIc1w9QeR5EJaYbRzXeTd2drw1rnWxf03jIgnQEo8A5NGNoPhgbTbTafMLCYG7SOBJ4EKova8ot8rAyRj6drTTOBjOo+9c8COS3x2T7Mr3RI9oVErvNLDiGji5pLATooq4dZJvkVM9KRYjw7G/3SPmi9uJPcYFSNkOr3W7ry3P2d9JGg2bTAZlFEth5cBoEWRcidkeNzR1HtxRt8CXwXdW+wWa2XBVaKOU5rEahKdmJ7RzIRQWZIqTwi02g7JOuYqtAEAzSYIY2TyBXYVEjLUnAeSvqWZoZBpsdSjNSHZUg55yTLOgEMSQgmsF4vRb5c1AQ4mcA29AWzScsbre6ur8T2lct1a/ofJP/WikGpEbj/c02P8A0o7OioL4Sizt1I+7QeYB91zWeTsWJNFpa8fZa2t1Jl6kNhak1oKTEeyzgfRMXEyJ5RHUN83dBcsSLj0Pa3JFW8FMsKN/lty/VdumWYmOxYYRdOABRP4TrO/w3HI/CeR6KIjQY+NrhmAQRb0KIHByrbVXPsirDo/NTSm+E3w9Rfg5UWb/AGbtGCuhD4yCOLfxNPI/urUimjLb87Oe4WfIXsH4XWDm9QfxJ0EhcmLuQQ6NsP3sJuLHMAcSjl8eUDHnhmj3oxGH+m4Bx8uFxtf0Q1ZyXNIzO7OzJIxJ48bX4i0tN+9/0T5TbA2kVHGOC86d4sALKwRALlRIGRdbGhzJ5C3qUUujPNhG0X5LHcxlSKglZhwVsll5L8gT7p1CzIXa/iTV7s1LXySCIacKoIuRLIqsIhhSwivnzKWw0OpRmrr7JIMfojs6AQxJDC5R/S9FvXNQpfmcZ20GfxMrH/F9Re6uh/E9bRn2YtGddDbAQbtJcB0Idp9D6pk1waIPwdt2HJeFn9o+i5jPLalYsZf0hu0jutlHNbRhnxIWFKrXJciWpjy7J81wLhLkHnzAP/maXcsxyNj3gdEEFZJE1Nk7vl+q6mll4M9iDLLcIPSMBBDswciCqLK1zZIQfDOJnBpzLegPEKbsExkqK3eSnkY6OtjbhGofp3sUSlEFwZFu5BSQNlm2c8Oa8i8LpAQHcMB1HZU8ESYfVOnmj/rUrXt4gPAeO3NMg2gZIz2zYoIqi8Mj4XgG8cgtrwz1CZKyOOQIweeBarbEEzyypqGgtfiaAbZ2t7IqrlDok693YNT1DmYhDOHtLibudp0C1+9VLsQq7EDw7Sa0ZuC8xuR6ZUWS8BNPtPxDZmduZtkri93QctM4L5Motpb7Fr8EUQBBsS52L1yQynh4Rsq9Ni45kzpG6D3upGSS2xSXfkLWB+6PZFnjk4mqUVa4x6Qu0H5rDY8sKC4AHJTDLPYzPK53M29lpoXxbE2vlIgqzmlTfIyI6nCKCKYsiCwtDTolosAfqhYaJaX7yuv8ipdBMqK0pDEhBBbc4/dboP8AaFf5HGvtFoS2px28sjR/zDIj6IdPLKwer9NsU6dvlGbpS4lsbc7vBA/NpdOnLETY0o5kztWxIi2Jg5ABcp5b4PLaiSlY2aDZ51C3aV+DDaSs1VdSBfQXa4WjtCemAnQjuPZK/KDQ9d5EgKTWwpoIcOI7rfTLEhD5Rkv/AHLp2yOjnjkjcxxaSLPFwdcs1s/URzhmpemWyjujyXNHvXSTD+lUR3+FxwH5o1ZF9MRPR3Q/KLFrnTEXYAW82m4+SVZv8AxUVwzDb0bCfUjzOss6nKLyxrjFrBjnbjTxm8ctrHgSPoj/AFAHtI3O7G9FXSsDKkGdgyvfzgdDx9U2GpQEqGzcNjp6yPHFhJOocLOaeThqCtkLIzRllFxOf7d2DURP+418dzmGeYfuilDH49FRkn2BuiblcEHoEG7AzaAAFcc9eaPYBa5rmBtjxIOfutNLXRz9VlPJh6jZRNa2Bhvjla3nkTnf0uUmUcSwdON+NPvfhHfxGGMDW6NAA7NFgim8I8kvlLLKaodcrA3lmpIHchCLmjbhhHW591sittZnlzMr5jmsz7HInhGSbHoFiO1SpdhIR4yQ4IAOGaWwiWlGaKtckk+CeRSwpDUkILgzZbuttXMBUvyM/tjZUc7SyQXH69Fjy4vg3UXyqeYlZs/dOCF2KNufMm5HbkrsnKSw2Ps11k1hmjgZbJKUscGGXPIbRnzLVp38xVi4CXfeTbFiYtcoKjOSfDlCZdgkgs4+6R1JodF5QMx9iQs2cSHYyg2N91trl5M8kcj302TE6tkcJQMRbiAaXf1MPmFx0AJ5J02mzvaCc1Ulgj2buzST3AklYWi7/PE7D3DgMuVr6ooRgx1999XOE8/wyym3MqIRehqy9psMNy3Jw0dYkD5Jjra/FmN6uuzi6vDDQ+WGD+sC1zMLCw2IaBlia4feacrHqs7s9viZzZbIvjoL3WrA8udM0uacmtGWEDpxR6P9zMpIzxcpptcF5VUNJMD4Twx/wnI+xWmyiD64CTsj2gKko30zw/O3McR15pUYyreS5NTWC9g2lFU2a44JAbtOmfT9ltq1CZlspa5K3aezi1/mjLr54mDI9xwK0e3CfIpWSjwYp1IA1cFHtHHL4C6NoponVEhsLWa3TEeSfX8VuZkti7Z+3ED+zOnNVtCSpeLeE3Flpjfk0ewKqL3SyT1SXs0KpeTqlc+wS7pHCqRTOKxmkjIUwQvKgWaByFlts4ikZ4cvJUu1WMeEx6Jy6BEsksISTRQgA5LYRNS6o6uypdE0qlqJEjWcIMpdPVbKPxFT7K+TUrJLscjzf0CBrJZIArUSsksJs4d02viSAl0Gzahar10xUSaN+SuEsICSBdpHQjjl68EM19eQq3jsoxVEGx109VzuU8Ps2ximsgu39uOhjZhsMeJpN/OMsnN4dFphZ8RFvwe5rKOV7SqCXvu69yXcmkXyaG9eK1Q6O/pLoTgnECBOLgcQuSG3wjXLkQjwdWE+OfBb7J2hIw3jIAjLS6RrsDi3ETY3PmB00VZwDdTCxfLz0jbOqjKQ2UYfGaHMBNnYHaYjoHcVk1MZ7kzzep0i2Nx5xwyy2MY2zFjDiaQWAjmMv0XY0u1RSic9L9sh3hhI7tPqnWGnTYfYNR7xyRgNk87PmOyUrPsfPQxnzHhl5DTwVTcUTrO421B6hGqoz5Rzra7KXiSJoto1cAwBomb+FxvcAcCmpTjwZmoS5M46C5aDpe5OgA4k9Fy0ss9U7FFNhlduzJXOZmYYGDykjzvvq5rDoOpWr9PKzGeEc+HqENMnj5Sf/Bqd2d34qNjmQ4vMcTnOILnECwvbIdlSjGDwjl6rUz1Et0h+0JFhulll1Lgr0oaOpmXkaOt/ZHWsyBm8RLSuctF75E1oqxqsq7HsLZonJcADQksIbLoqLAClsJE1Lqjp/IqXRPIitKiRBZQwyk0PdbdP+IqfZXzanusk/wAmNieZwVFkihR7ErXZQZVVADRcrXdJbULhF5KDbO+cEHkuZJPgZbL+48OyBP45N+n9NtueVwikrt+C+IBsVzfO7gLWORFs0lybWJM3R9Hak8smi2i2raC4uidbC54IcDyJGoPVG5Qm1lcmC/Tz02UuUZvealn8QB+GSNosHsdcAZWPvwTYVxhlp5F22wnQ49MzMjP6lmjNrb5C5ucgFoXKywvT7Pag3JhUUYije52ZDbNB0u7IgDiUuacmkuh0NbPUXKEeEQ0IMgEbbNJBc9z7NaMOdyTwsAEWM8HplZs+T5LMQ1MrsTQ55ZhJIzFiLNwNGoytcJUo7k0Ju9mMcPjJs6GthYxrmXuxxu9o8tzm9pGrSCh0+oVHwabPKamEqJNSXDCtpVLZG4muBxC4zzt1C6jujNZTJp5xXkz9THkls7FUke2NUOZKMBsSmQlgbqK4zhybnY20GzsJk8j2HC62QJ5rZCxNcnndTo3CXx6YTu9shpaJHi982g6W5lZtPUsbmTW6puW1F0H3cW6WP+xUnY5T2mFLCyLLkCstj2hR5ZS1T7lYJPLNkVhEKhYZshvmJ5D6p+mXyyJufGCSucpa+S4IAZqkrsYwsaJz6AECQERzHJRloriUlsYT0RzKbR2BMImV3FRI1mQxhdHoVs0/TFT7AZxme6zW/kxkehrP3QlseoUD1M+EKm8FpZMbvbvI5guNTZrf3Rwg7pc9I6Gk06lLBk6GK93XxFxJJPM6o7ZeD0MUoxwi0o6MvdYD1vkAEhvPRU7FFclvs+djHYWjL8Tj+g5Koz2vk52pplbHJdsgZM11sm5X6kLUnGSyji2aeUXhozW2KNkR8gaXO0DbAut+EX/F048EyEt3CYizSzWM8IxlfVOe6zrswm+AgggjmDndaksHX0WmjUsx5JaOcNxY7vY6wxAgPFje7Q7LuEDOzHlYXDC3bSLXtNKXsLWlrTezmstm08ycyT1VZw8oZGtSi42JM0O6+1BGxgaLmQvEo4Oab363z16JUV8jn+paL3E89JcFlU7KZhDv6hFrAO0tra4Ga2x00PyZ5muiKlyRvHltwCa0dODwwSIgPaeoQGtybiy8ipTjeWuIBsdTxTUZHcsJM3G7O0GuhAJALMiOnAo9PYnA42upcLM+GWclsV266HsrslH/AGZUnjkErJLLlXyNNUSnc+5WRPJoPOyRSyikWWzWWjJ5n5LXRxBsTY8ywDVb0ib5GxRBAc1I9kYYSmSfAKIwUjIZDUHJA2WkV7ilNjAmg1Kfp+xcwqZFcVEiWcMKo+K16fpipglQPMe6RavkxkXwNA+qDwWeeVRCj2rIg7GwOf7zC8rBlYC9jrc8Vrp+MGdnQR8iU8eWRCRN8nUzgtS/w47fif8A9P8Aql4E43y/hDKWB78miw4uOQCmApzjBfyWk1eI2eHHpbXmeKDc3wuhFen3y3yM9Wu8Vj4zchwy5hzc2kdiFo06cZpo16nTwdTyZf8Amz3gCa0mEWDnDzgcr6n1XWlH6OHXV/2PBJLUYgwZeUEaZWJvolnR08JRXLywmmebnLJ3lNtS0m5Av2S5HRgk44LrY3+KHDQhzi0DQZ209PVSEcyE6p4pafZvo/NTDounHmJ5GXFhSubqgaNSYL4WY7ocDd/BraaEFoOhIGnGyeonNlJ5K+jqnRuDmGxHsRyPRcyE3Ho6VtcbFhmm2ftkPOQs74dbnpzTXZl5XZyLdLKH9E9XVYunRZb3ufWAILCK5r881lS5GZHyyaDmmSKReuZhYByC2P4wwIjy8lVUlY5Pk0I9TaoodkYTIimwUQgpAZBUnJDLotAJSgwzZwzPZatN2LmEylXcVEiSEGF0XFatOKmD1I8xSbvzYcehiX4LGSBCyynrorqJDIs51tmPFUv5NIbfsB/qn7sRPRaKOK8hFM1rRiOYHzPILPLlmt5fAQyPGcUuTdQONuCpvBTeFiIZVVdg1rcm2Bt+6BtyFV1eWBSHFdt8wbjr0RRjg0x45A8TWMllcbOY13lva5cLXHv81soi9yB1tjVe3w/JiIiumzk1sJASmbYRLHZlI+VwZE1z3nIBoJJv9O6Da5PCNfuwqjum8I6X/JxRUwicAaiSz5D8I4MaemS1KvZHHk8/Zq5au7cvwXX/ANC9lOJZhTYccGO9LdkbX0mHMI2ga55A4oidBc8knsfJpLk2+ydgksBmJvYWbyC1Rhxycq3UJS+JlTEuNg7G8WEWcDyIVdckk8rBdbzSuaWPZo5gJ6kc+qmsm01JeUY9HTGalGXaZUw7Vacn3HpcfLNZ42Vy74GWaGcfx5L3YkETnYvEDrZ4Q4fQ5rRVVDOc5MNqsjw1gu6x2WWaddFY4E18dlJNJnmue+zSgilIOidXhgtj5SqsIhiSEC1RQPotAaAMN2dx7LVpxcwiUqXEiMCQggqk4rXQLmQVf3ik3fkFHoiBySvAR6RuSGSImV1SFaDi+TnNS68rr2viIyFuJ1/dXI9LpsKtDpHNB520HC/MpaTNKywZ9YDxzumKsYokT9oXNtToAijQyPCWQeKqxnM6aD4iOH+qeqlEJv48FxEKctd/Flji853cWi2oJ4/7KRUlLMTk6y6Ukq4Lgy+3IqMZUfjF19XFvhD+24xH3W+MuPkZaqrgCGI8SglJeDqUVT/yOg7lb8fwgEZp4i21i9gLZT1cc8R9kVeo2cNGfXejfqPlGbz9eDcbYjirIm1dO4ubYBzRq3nccCFqeLFuicGv3NLN02LBW0TbOGA681UItsZbLK5L7+XPmFsNubjkPTmn7WzF7sYFps7ZENMMTjd3xO0/4QrUVEz26idnHgdNtck+QC3M8UxYYjBn4oWvF433H5h+q5/sJ9HRWqx+SPGhI1tqly08sDo6hMl2lA6VoDc8I0vb6rHbXOax9DaJwreX5M5/CkOsVh24eGdPflZQ2ohIII1BVS4JHEk0zS1tbIGNs4ggW/35rTO6biuTmV0QcnwVH84kv5g13pb6JPuvyPejh4D6ban5bdimRsM89I15Cv5m3jf2VuxMV+nkhW1oOh+RQJgODRBU1F8go34BQOHocFhdJPhTK5bSnyEunBRTkmUuDwkSUEFU9Q1ozWumaihclkHnlubpNstzCiQ+MkOSXARIZRZHlYKK+teqCRz3ehhYS9lsOrho651ueKfXFS4Oxob0lhmVm2lmtMaEjre9FLDIJtpjESdSb5ZDsAmKnIp6yEPiLHUGQkka6kqShtQ2m33OEsBNyALcON/olG72+CF7L6okxXsRQ3CpkvYkOCoJYLTZOyJpzaFl+pc1o+ZUUXLoC3V10rMmdP3M3Uqae/iSNax4s6Mea9+ugPVbdPTOPLfB5b1T1GnUfjHleTTYaalFyLHnYud7rS5RgcVznYA1m9xOUDLfmdmfQJMtR9Fxo8sqjVvebvcSev6IFJsZsSD4Jsloi+Bb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2568" name="Picture 40" descr="http://anekapudingcantik.files.wordpress.com/2012/11/pudding-cup-and-saucer-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5445224"/>
            <a:ext cx="1166630" cy="1046634"/>
          </a:xfrm>
          <a:prstGeom prst="rect">
            <a:avLst/>
          </a:prstGeom>
          <a:noFill/>
        </p:spPr>
      </p:pic>
      <p:pic>
        <p:nvPicPr>
          <p:cNvPr id="22570" name="Picture 42" descr="http://www.nomad.sk/images/stories/recepty/sojove-fasirky/sojove-fasirky-42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3768" y="4077072"/>
            <a:ext cx="1584176" cy="1056117"/>
          </a:xfrm>
          <a:prstGeom prst="rect">
            <a:avLst/>
          </a:prstGeom>
          <a:noFill/>
        </p:spPr>
      </p:pic>
      <p:pic>
        <p:nvPicPr>
          <p:cNvPr id="22572" name="Picture 44" descr="http://pivarenbudik.sk/wp-content/uploads/2012/09/domaca_pecena_klobas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11960" y="4077072"/>
            <a:ext cx="1360993" cy="1008112"/>
          </a:xfrm>
          <a:prstGeom prst="rect">
            <a:avLst/>
          </a:prstGeom>
          <a:noFill/>
        </p:spPr>
      </p:pic>
      <p:pic>
        <p:nvPicPr>
          <p:cNvPr id="22574" name="Picture 46" descr="http://www.obeclab.sk/portal/wp-content/uploads/ryb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24128" y="4077072"/>
            <a:ext cx="1656184" cy="1065478"/>
          </a:xfrm>
          <a:prstGeom prst="rect">
            <a:avLst/>
          </a:prstGeom>
          <a:noFill/>
        </p:spPr>
      </p:pic>
      <p:pic>
        <p:nvPicPr>
          <p:cNvPr id="27" name="Picture 10" descr="mnam!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68344" y="260648"/>
            <a:ext cx="1047750" cy="104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1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6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6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6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1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6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1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851104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k-SK" dirty="0" smtClean="0"/>
              <a:t>Hier ist der Hamster.</a:t>
            </a:r>
          </a:p>
          <a:p>
            <a:pPr>
              <a:buNone/>
            </a:pPr>
            <a:r>
              <a:rPr lang="sk-SK" dirty="0" smtClean="0"/>
              <a:t>Ich habe meine         ______ Hamster gegeben.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Hier ist die Katze.</a:t>
            </a:r>
          </a:p>
          <a:p>
            <a:pPr>
              <a:buNone/>
            </a:pPr>
            <a:r>
              <a:rPr lang="sk-SK" dirty="0" smtClean="0"/>
              <a:t>Ich habe meine           _______ Katze gegeben.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Hier sind die Tiere.</a:t>
            </a:r>
          </a:p>
          <a:p>
            <a:pPr>
              <a:buNone/>
            </a:pPr>
            <a:r>
              <a:rPr lang="sk-SK" dirty="0" smtClean="0"/>
              <a:t>Ich habe mein Essen _______ Tieren gegeben.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Wem hast du es gegeben?</a:t>
            </a:r>
            <a:endParaRPr lang="sk-SK" dirty="0"/>
          </a:p>
        </p:txBody>
      </p:sp>
      <p:sp>
        <p:nvSpPr>
          <p:cNvPr id="28674" name="AutoShape 2" descr="data:image/jpeg;base64,/9j/4AAQSkZJRgABAQAAAQABAAD/2wCEAAkGBxQSEhAUEBQUFRUWFBQVFxYUFBUVFxUVFRQXGBUVGBcYHCggGBolGxQVITEhJSkrLi4uGB8zODMsNygtLisBCgoKDg0OGhAQGywkHyQsLDIsLCwsLCwsLCwtLCwsLCwsLCwsLCwsLCwsLCwsLCwsLCwsLCwsLCwsLCwsLCwsLP/AABEIATQApAMBEQACEQEDEQH/xAAbAAEAAgMBAQAAAAAAAAAAAAAABQYDBAcCAf/EAEIQAAEDAQUEBwUFBwMFAQAAAAEAAgMRBAUSITEGQVFxEyJhgZGhsTJScsHRB0JiguEUIzOissLwJGOSc4OT4vEV/8QAGgEBAAIDAQAAAAAAAAAAAAAAAAIFAQQGA//EADMRAAICAQIEBQIGAgIDAQAAAAABAgMRBBIFITFBEzJRYXEigTORobHB0ULwFCNS4fEV/9oADAMBAAIRAxEAPwDuKAIAgCAIAgCAIDBbbUImOkdXC0VNBUgbzTs1UJzUIuTB56cSRF0LgcTThcM86ZeahKW+tuD7cgU6XaCVsErS44xQsfQVBDhiB7qrnqOJWqLhN8+zJtFk2dvgWiNpNBIB1m/3DsKutJq43rH+S6ojglHvABJNABUk7gNStxvHNmCnWG83223NwkiCGrwNMVMg53aSchwCqq7pajULHliC5q1AWQEAQBAEAQBAEAQBAeZHgAkmgAqSdwCjKSissEI7aiEHIPPaAM/EqqfGKE8YZLae27Swne5p3YmkivbhUo8W079V9htZ8unaKOU4H/u5K0ofZf2sdv5GhXtp9fVc8Zw/96GMErNKyuB5bVwIwkirhvy3rbnZWnsk1l9jBQYLa+7bU+I1MJNcP4To9vaNDxoqaNktJc4PymTPfsDRJiYQY5RjaRoQ7Xz9VW8QqULt0ekua/kmuhrXZa+gex4qQ3Iji2mYXjpb3Vcp/mGuRsbX7TNlb0VndVpze7MVHuCvmrvW6xTjsg+Xd/wQJrYa7uigxuHWl635R7A9T3ra4fTsr3PqwZdor/MPUhAdJxPss58T2KGs4hGn6Y85BI1bFtTSNglaXPp1i2gBNdw5UWpDjUVFKUW2Z2m9Z9poXe1iZzFR4hbFfF6JP6sobSYila4AtIIOhBqFZwnGa3ReURPamAgCAIAgCA+OKwwU6/L7kfihdE+LQnGRVzc+GVKjcSuf4nq5uPh4x/JKKIRUZMLAPhCz06Ayy2hzsOJxOEUBOoFa66r1svnPDk+a7mDNfz/2izNkP8WEgOPvRuNA7uNP8Ks/G/5FOZeaP6r1ItYIq7rc4sEJzDS5zTvFaVbyrmtO+xupRfb/AHBlG2tMkRV3WUSTMY40aXdY8GjNx8AVY1RjKS3Pl3IFxvS/y7qQdRgyqMiQOHujzXtq+Jyl9FXJevcykQaqGSCwAgN26rydA4EZtPtN3Ecea3NJq56eeV07ow0X2KQOAc3MEAg9hXXwmpxUl3PM9qYCAIAgIm87+jiq3238G7uZ3Ku1XEqqeXV+iMpFetm0Mz9CGDg3XxOfhRUl3FL7OjwvYkooi3yFxq4kniSSfNV8pyl5nkyeVEyEAQBAeJW1a5tSKinzz7KgKcJuL5GCPu1lHuruFPNe1z+lGESa1yRr2WzYak+0fLsU5zb5IwkbC8zIQBAEB8LgNVlAy2PbGWKjA1j2NyFQQ6nMH5K602usqgo4TSPNlmunbCCYhr6xOO5x6p5O+tFaU8QqseHyYwWNb5gIDUvTH0UvR1xYTSmvd20Wvqt/gy2dcGUUB0LgKlrgK6kEZ8M964xwmllpkzwoGQgCAIAsg17TaMBb2nyU4Q3GGzYXmZPDYwCSNTSvcpN8sA9qIPLXV0WcA9LACAIAgMU9na/Ud+9TjNxMGtZ7imkLuiaH0/E0GnIlb9EJXL6OpFm1BsjanGnRhva57aeRJ8lsx0F8u35mMnQbisDoIGRvfjLa57hU+yK7horyip11qLeTBvr3BhtlqbGxz3mgHnwA7V43XRqg5y6DBRLzvB0z8TtPut3NH1XI6rVT1E9z6dkeiWDSkeACToFrJZeDIYchVGDJDGXOa0auIA71Oqt2TUV3BhgkxAndU05Vy8ksioywjCJNtyu6F1ocSAAMDeIJALj8gt5aJrSu6X2MZ5kXfF2uEMc9eqXFhHDge+hHgsVUNUK31bD6ntpyHJV76kg01AKMGvJLidgboPaPyC9FHatzMGy1tBQaBefUyYjamA0xD/O1S8ORjJlBUTJ9WAEAQGSzzuY4OYaOGh+XJeldkq5KcXhowXy6beJow4ZHRw4FdfpNStRWprr3ING6tswfCsN4QKPf959M+jT1G5DtO9y5PiOsd9mF5V0PRLBFquMmo2MzvLWeywF7juo3X6Dmtyml7W/RZI5NtaZI27oGVqm3QxPDT/uOaR5D1Vvw6rbGdr7Ig2adxwdIYGe8adwqXeQK06aXdeof7glnCOh2+zYoXsaNWEAchl8l1V9O6iVcfQgupAX7ZsF2lrhQgMJHAmQE+q0ZVeHoVF9cIdyq2h1Izyp45LnIrMiZ4tk2BoA1OQWYR3SyGzNdtjPVY0Vc7d2rO2V09sOfoFyLvdez8cYrIA9xGdRVo7AD6rpNJwyupZmsy/Qi2Qu1WyrMDpbM3CW5uYNCN5aNxHBR1mijjfWvsYKpdk2eE6ahUFseWSSZI1WuSPqwAgCAnNkrVhlcwmgeMq73DQeBKt+D27bXB90Rki4rpyBCbUW/o48DT1n5cm7z8u9VXFdT4dexdZfsSiimrliZtGy4bPNO/QDCwe893VB5Cte5WGm0ua3dPp292RbJ3ZK5AyzHpB1phV3EMPsjwz71eaXSrwWpf5dSJSrwtmF8jGaB7mhx1IBIB5rn5URjNrsSyWUWXorpdxkAefzvbT+Wiu9mzRfJE0vs8s2KaR50Yyg7C8/QFePDIZtcvRA6Gr0wV/bl9LK4e8+Nv81fktDiMsUMyikW3PA3i4eAXK192TMdMc3Y31/++ilnbD5Mdy97KXfhZ0rh1n+z2N/X6K+4TpVCHiNc30+DEmWBXJE+ELDByW0QiO1SMGjZHgcqmgXJ6uO2UkvUkj3eMtG03k+ma06o5ZJs2In1aDxChJYYPaiZCA1rfJhbUEg1FCNQQa1r3L2oyppowy/7N3t+0QMe4jEOq/d1hv7wQe9dZptSrK05dSGCq3xa+lle7dXC34Rp9e9cxrb/ABrpS7dF8E0bFx3QZ3VdURg5nj+EfVe2h0L1Esy8v7mG8FpvC6mTNjY7JjHtdhGjsINGnsz8l009PGUVHsuxA317dgcYmYTI4DUvI7y6i5WSzNr3Zk63abva+AwnJpZg5UFAe6gXSyqUq9nsYIzY+5n2Zkolpic/cagtaKA+q19Fp5Uxal3BYFvAqm3svVszPekLu5o/9lUcXnitIyipyZyt/C0lc7HyE+5m2fspleB778+Q1PqveFTttjUYOnsaAABoBQcguwiklhED0pALAOQzNM9qcG6yTGn5n69wz7lzEk7bml3Zk1rbGWySNJJwuc3P8JIXlKGyTj7mSQu49QdhK07V9RJGyvIyfUBjnixNI/yu5SjLDyYPdgu61sDgyN4GKuWhNBmDvFKZhXNdVyXJEC5nZmLFiq6la4ainKtK0W8+EU793PHoZ3ExFGGgBoAAyAGQCs4QUFiKwiJ7UgEBzu6roLrxkaR1YpHSHlWrB3kjwKoqaM6prsnkydDV4YPj3gAkkADecgkpKKyzKTfJEZaNoIG5Y8Xwgnz0WhZxPTQ/yz8czahorpdvzKhtFeTbRaI8FcLIz7QpmSa/JU/ENXG9Zh0POymVUtsiIld/GdwAb5fqtBLyogWvYKxdQyHhhb35uPorrhVOZytfwv5ItlwCvSIQHl4qDyWH0BUdkNmXwyOlnADhVrACDrq+o7MhzKrNHo5Vyc59exkre19m6O1zcHEPH5hn51VfrobbmD5YG0Y3vPmqm3zMmuh6ifVz+wgeSxJYSBmUDIQF32btOOBtdWks8NPIhdXw2/dp1ntyINcyWVmRCAIAgMUcDWue4ABz6YjvNBQV7lFQSbaBq3peTYQBTE93ssGp7TwC1dVrIULHWT6I96NO7X6JdWQFpjdIcU7q8GA0a36lUVzsuebX9u3/ALLGtxr5Vr79zTngZuaByWtOETYhOfqRT2AO7RlXsWq+XIlqNOro57msYKtIJ1dU+Knvw8lfHQT34l0Nmx35JZnANd1cqNOY8PmFt6bUW1c4P7di1/8Az6p1pY5ruXm478ZaBT2X0rhrkRxad6v9Hro3/S+UvQo9VpJUP29SWW+agQBAVva3Z11p6N0RaHt6pxVALSa6gbjXxK0NZpHdhx6mRZ9kY2xxtL3Yh7Th94k10Oi1pcIrkll8+5nJW7Vcr7K5weQ4OJLXDUga1G45qp1+mlQ0n07GUeImYnNHEgeJotKEd0kiR6tMDo3OY4UINP1HYs21Srm4S6owWHZqzvMTiMgXnvyaFccNqnKptev9GGy0LoiAQBAEBqXnbhCwuOugHF24LW1epjRW5v7e7Pail2zUUVi0WaRzHSYqTkhwJ0FDXByIyKoEpPNk/M/0LSE4RkoJfSv9yYGXli6sjTG/3XaH4XaOHJecpHq6NvOLyjBaZ6c1qzmesIGg4rwNhHlAR1pNXHwW1BYibMOSPdgtZjc0g0oag8CpZcWpx6ojbUrItM6ldFvE0TXjXRw4OGq6jSahX1Kf5/JyWopdVjizdWyeIQBAEBVts9YeT/7Vz3G+sPuTiQV3issQ/wBxn9QVTplm2K90ZZfLXd8ctOkYHU0O/wAQuvu0tV34kUyGTPHGGgBoAAyAGQC9owUVhGD2pAIAgPMjwBUkAcSaBAVaS1ttM5c1wdHFkKEEF3HL/Mguc1M3fe2/LDp8lpWlVVhdZHy22oN18OK8LrVHqeldbkQ1ptJdlu4aqvnc5G/CvaauFQye2T5RDB8QFcderOnMD8TJMy0OAo8cWuFQeWuRVmqJeErI4a/3qThqYOfhvk/3NvCvFM2sly2DtvWdGfvCv5m/ofJWHCrNtrr9eZR8Wp+lT9P5LuF0BRBAEAQFS2yd+8iHBpPif0XN8af/AGRXsTiRdytrPD8YPhn8loaFZ1EF7mX0OgrszzCAIAgNe8bY2GKWV/sxsc93JjST6IDldo2HktUbrZfckr5JDWOyNkLYYA72GGmZcBrSm+tdVp67UeBS5rr2PfTVeJYovp3JaxbI2KzsaWWeNr2ipe3EHjk+tfNVD1Vqh9cjdVMHP6UeZX4jv4CpJy5nMqmsm5yyy0hBQWEYyoEzysmT4UB5WTJS9so6y2KRvtC0tbXsdr/Srrh8sVzg/Q1tbDDqkuzJx7qfRaSLXGSY2RlLbRF2uHnUfNe+nlt1EH7mjxGO6mXwdRC6k5QIAgCApO1MlbQ4e61o8q/3LlOLT3ahr0SJx6HjZllbQzsDj/KR81Hhcd2pXtlh9C8rrSAQBAEBjtEIe0tdmDSo40NaeSAhNon4pIY9wq892Q+ao+Kz3ThX9yx0UcQlP7ELes+je8qn1U+xv6eHcjVqG0fCgDYydATyC9a6LJrMItkZ21w5SkkeSFBpp4fImmmspmpaptw716Qh3Z7Qj3ZD3hZOkMHBkoee5jgPMhbtVm1S91gWV73F+jybIbReZ75JLZsf6iL42/1BelX4sPlGrrX/ANEvg6susORCAIAgOfXy+s8x/GR4ZfJcXrZbtRN+56LoSmx0NZJHcGhv/I1/tVhwWvNkp+ix+f8A8MSLaukIBAEAQAoCq3jJW0Sn3Q1g8KnzK5nWT3amb9MItqI4pivXLNS7rvdO9x+6DSp0WeHaJaibss8q/VmdXqXVFQr6vv6ErbLj6hw0OW4UI5K+1Gmptqde1Lly5FTVZbXYp7m/X3K/dtgdM/CN2bjwC5XQ6Tx7tsui6l/qtR4VeY9X0LbFczAAKnuoB4LsoNQjtgsL0OblDe90nlkLtLcrujc+Mg4RU5Z4RqMlW8S0kLYeIl9S/UseG3uqzZJ5i/0ZRzi/D5rnuR1SweaHefAfVZ5GeQKyCc2NgxWlnZU+APzotnRx3aiK9OZX8TntoZ0tdOcuEAQBAc/vqEsnlB3uLh2hxqPVcZra5Q1Ek/Xl9z0RatmrEYoRiFHPOI9nAeHqui4Zp3TTz6vmQbJZWJgIAgCAFAUi0y1dMeL3+tAuPununN+sn/RfVxxGK9i23bZhHGxg3DPtJ1Piuo0tKpqjBFLdY7JuTNkr3bPMhtmYAGSP997vAE0+aq+F1KMJT9W/3N3XTzJR9EiaVqaR8c2oIO9YaysGU8czklthwSSN91zm+BIXIWx2zlH3Z2FUt0Iy9UjXKieqPJUiRddgLFQPlO/qj1PyVrwqrMpWP4KDi9uWoIuKuymCAIAgPDowaVANNKjRQcFLqge1IBZAQBAEB8cViTwmCjWTrPjB3yN831XHU/VbFesv5Ogs+mD9l/Bar9vVlks89ol9iJjnkDU0GTR2k0HeuyOfKbstthJObW2WazzUs8E7TZx1YXT4wbO52I4y2jc8jmagaLW1dqqplL2PWiG+xRLlcTaWeH4a+JqvPh6xpofBLVP/ALpfJmvS8I7PFJNM7CxjcTjQk9gAGZJNAAMySFungU7Zz7SWWm2/sc1mtFklc0uiFoGEyADFQtIBaSASNRkc0BDX2f8AUT/9R/quS1P40vlnW6X8GPwiPK8jZEcZc4Aak0WefYSkorLOsXVYxDExg3DPmdfNdTpqVVVGBx19jsscjcWweQQBAEAQBAEAQBAEB4mPVdyPooWeV/BmPVHP4JsJY73S0+BquJrs2SjL0Z0k47k16okftTsEtruq0MsrTI93RPDW5l7Wytc4AbzQHLfRdtCalFSXRnNtOLwygfZ9cb7JZ5OlGGWZ7XPbva1gIYw039ZxPxdi5viutVslXB8l1LnQ6dwW+XXsde2dkrZ4+wEeBKuOGz3aaP5fkV2tji6Rzz7eL/fZmXcyIiptH7QQRVrv2Ysc1rhvGN7TTsW+axz2xbUzXjfdgtMrWsLZImhrK0bFHic6pOZyc8k9qjKW1N+hKMXJpIvU8mJznH7xLvE1XHyluk2dhCO2KRiKwehP7FWDpJ8ZHVjz793+di3uH1eJcm+i5/0VvE79lW1dWdEC6U5sIAgCAIAgCAIAgCAIDHP7LuR9FCzyP4JQ8yOdBcH/AIo6ckrHawIaAmueIEmgz0w6UVhXdsp2xbNOynNuWiLtDxuy5LUeGbsE+5u3JtF+zHBKMUbjXENW7iabwrTh2sVKcWuWfyNbV6Hx/qh1X6kJ9vFxSWqzWS02drpehL8QYC49HKGnGAMyAWN7iulTTWUc+002mULYHZ2SN5tM7HM6rmxNeC1xxCjpMJzAw1AO/EeCq+JapQh4S6vqWfDdM5z8R9EXUhUCOgMZi5+JUsksnSdkbB0Vnad7+seW76966HhlOync+suf27HL8Qu8S5+xOKxNEIAgCAIAgCAIAgCAIDxKMjyKjPyszHqjnI3rgX0Oo7GN8ddMj2LKlgkmYHxP3EL0Uo9yalEwmxuJ6xHqvRWxXQn4iXQmIr/lijbGxwo0YR1RUAdq2q+IalR2p8vjmaMtDVZNza6kPPK57i5xJJ1JzK13Jt5fNm7CKgtq6GErJ6G1dNk6WVjBvIH18qqdcPEnGC7s8dRb4dbkdUjaAABoAAOQXYRSisI5JvLyelkwEAQBAEAQBAEAQBAEB8IWJLKwDm8sebhnruJBy5Lg58pP5Z1EJckzD0B3Pf8Ayn1Cxv8AY9N3sZAFEia076mi9YrkekUYHBeiPRGJ0Z94+Q+Skn7Ek/Y8kBtT5n6lZWWHL1LXsNZKvc8/dHm7L0B8VY8Kq33Ob7L9yo4rbiKh6l2C6Moj6gCAIAgCAIAgCAIAgCAFAc+tzKSSDg939RXC6iOLpr3Z0lLzXH4NQyU1qOYy8dF5YPbb6HoLAMUsVdNVOMsEoywar201Xqnk9UzXtVobG0vkcGtG8+Q7SeC9YVynLbFZZGdkYLdJ4K7YLe+12pwwuZDAQcLhRz5T7OMbqZnCdDSueQsL6FpacPzy/RGjRe9TbleSP6s7RsjZ8MAPvEnuGQ9Fv8Jr20bvVlZxGzdc16E2rQ0QgCAIAgCAIAgCAIAgCAIDnu1N3sklmZI2oJrkS0jEAahwIIOe5chrJzp1c3H1L7TxVlEUzk19Q2m7rTEG2qcWeR7aPL8eFuIY2kPBbiDSTWmfirjSS0+sr+qC3Lr2NC9W6eXKTwdVtOzdviPVEFrZuLT+zy03Va6rHHtDm8l53cFg+dUsfPNHpVxKUfMsmu2z2zT/APPtIPDHZKePT0Wm+CXZ8y/37GwuI145pm7Fs7bJciyKAHfK/pXj/txdU/8AkC2KeCYebJfkeU+J/wDgvzKRt9fFmu4mGzPNpt+YdaJMLhZAQaiJgGBktDkQMQGpOSuaaK6ViCwV1t9lrzN5PWxN2mGzxB3tyHpX11xOzFe2lFzfELvEtfouR0Giq8KhZ6vmzt1ghwRxt4NA8s10mnr8OqMfRHPWy3Tcvc2F7HmEAQBAEAQBAEAQBAEAQBAU7amOk9eLWnwqPkuU4xDGoz6ou+HyzVj0ZUdqroFrs0sRHWpiYeD25t+nIlami1DouUu3f4PfUVKytoy/Zt9qsBgjs94ydDNE0MEj64JGtyBc77rwBQ4qVpWudF2qZzpcbd9ol2RNLnW2B3ZE/pXHk2OpWQcr23+2WWcOiu5roIzkZnU6Vw/ABURjtzdyQHOLhsXT2mGM1OJ9XE59UdZ5PMA+K19Tb4dUpex7aevxLYxO53PDimjbxc0d1R8lytUd9sY+rOl1MtlUn7HUAuyOUPqAIAgCAIAgCAIAgCAIAgCArO18ecTvib6EfNc9xyHkl8otOGy8yK6ufLU4htvYOgttoaBRrndI3lJmf5sS7Th9viaeLfbl+Rz2qhstaIUQuwl1Dh47v1W3uWcEVp7HW7MfSu/Y+FhABINDoaZHkmU+RCVU4xUmsJ9GW/7M7LinlkP3IwBzefo0qr4tPFaj6v8AYseFQzY5eiOv7Jx1tMfZU+DSqrQR3amPsWHEZYoZ0NdWc2fUAQBAEAQBAEAQBAEAQBAEBDbUxVhr7rgfHL5qp4xXu0+fRr+jd0EsW49UVBcoXhzn7TrvxWixv3PD2O/IQ4Dwc5dDwe3FU4+nM1ZaVX6uuMuj6/bmV+2WXH0bSKNBJI5DIKwhPGX3Ol1miWo8KvH0J5a+OiMd8tHRHsLaeKlRneeHHoR/4TWOmMfmXD7Prv6Kyh7h1pXY/wAtKM8hXvVRxO7fdtXYpOG1bKsvudH2JZ+/J4Nd8h81jhazqPsyPFH/ANX3L2umOfCAIAgCAIAgCAIAgCAIAgCA1L0ixxSN4tPiBUeYWtrK/EonH2PWiW2yL9yhLhzpCubeXe6WzF0Yq+FwlaN5ABDx/wASfBWPDLlXdiXSXL+jysk4NWR6xef7IWx35dUsLXSukjlw9ZuAOBNM8JrpzXTeElyaNiPFZyeYSjj3eGvlf0QdisAvG0dHAHNs7HB0jz7u5vxH/NM9XUXR0sHJ9X0X8nlrtb/zdtMOcVzk+z9kdJfZ8AAGgFABuA0C5pT3PLNiDWMIseww/ev+A+rVa8J/HfwVvFfIvkuq6QoggCAIAgCAIAgCAIAgCAIAgPhWGsoHO7fZy2R7akYXEZU0rlqDuXDXw8K2UX2Z01Nm6Cl6oxAU/VeOSbKzbtg7HLIZCx7STVzWPwtJ35bu6isq+K6iEduU/nqac9DVKW7BO2CwxwMEcLAxg3N8yeJ7StG26dst03lm3XCMFiJ7tWnesR6nrDqTmw38R/wfMK64R+PL4K7ivkXyXRdGUYQBAEAQBAEAQBAEAQBAEAQHwoCnbTwYZq+80HvGR9AuT4vVsv3eqLvQT3VY9CJVUbx5WQChk1rU7cvSC7npBFg2G/iP+A/1BXHB/wAeXwVnFPIvkua6QpAgCAIAgCAIAgCAIAgCAIAgCAgdrYKxsf7rqHk79QFS8bq3VRmuz/Rlhw+eJuPqVVcwXJ4c6mqykZRgkl4EjwXpGJOKNct45816ZPTJZ9h/4j/gP9QVpwf8eXwVPFPIvkua6QpAgCAIAgCAIAgCAIAgCAIAgCA17fZ+kjezi0jv3ea8NTUrapQfdHpVPZNS9Dn5FMiuGaaeGdInnmYHxFSjImpGJ0Z4KaaJpoxkKRIsuw/8R/wH+oK24P8AjS+Cq4p5F8lzXRlIEAQBAEAQBAEAQBAEAQBAEAQHwoCl7Q2Xo5nU0f1h36+fquQ4pR4V7faXP+y90Vu+rD6oiyq03D4smTDaRkpw6k4dSd2FPXk+H5hXXCPxpfBW8V8kfkua6MpAgCAIAgCAIAgCAIAgCAIAgCAICH2mseOLENWZ/l+99e5VfFdP4tO5dY/t3NzQ27LMPoylOjO5x7wD+q5Tcn1Rf5XdHgxO989zWj1qpZj6Gdy9DFPAKCtXfEa+WilGTZOMslj2G/iSfD8wrng/40vj+Sr4r5I/Jcl0RSBAEAQBAEAQBAEAQBAEAQBAEAQHxwqsNJrDCKHe1j6KRzd2rfhOn07lxWt07ouce3Y6HTW+LWn3NJapsmC0nRekCcCf2G9uX4R6q64P+LL4K3ivliXJdEUgQBAEAQBAEAQBAEAQBAEAQBAEAQERtFYOkjxNHWZmO0bwqvimk8ardHzR/bubejv8OeH0ZS3PC5NIv0atokz3+C9YI9IxLJsL7Uvwj1V1wf8AFl8FXxXyxLiuhKUIAgCAIAgCAIAgCAIAgCAIAgCAIAgKXtPdWB2No6rj4O3jvXK8T0jps3x8r/Rl5oNTvjtfVfsV0qvRZotGwwzl5D1KuuDeefwio4q+US3LoCnCAIAgCAIAgCAIAgCAIAgCAIAgCAIDDarO2RrmvFQR/hXlbVG2DhLoyUJuElKPU5/fN2uheQcxqDxHFchqdNLT2bZdOzOk02ojbDKJ7YdnVlPa0eFT8wrfgseU5fBXcUl9UUWhXpVBAEAQBAEAQBAEAQBAEAQBAEAQBAEAQGneVjbKxzXiuRIO8HiFrarTwurametFsq5KUTBs9ZwyBgbvqTXea/ovLh9ca6Ul35npq7HO1tkmt41ggCAIAgCAIAgCAI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8676" name="Picture 4" descr="http://www.eshop.bqtrade.sk/resize/domain/bqtrade/files/farebne-nalepky/mrkva-3.jpg?w=1024&amp;h=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650129" cy="1223362"/>
          </a:xfrm>
          <a:prstGeom prst="rect">
            <a:avLst/>
          </a:prstGeom>
          <a:noFill/>
        </p:spPr>
      </p:pic>
      <p:pic>
        <p:nvPicPr>
          <p:cNvPr id="28678" name="Picture 6" descr="http://artmama.sme.sk/image/view/169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56992"/>
            <a:ext cx="864096" cy="12241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24328" y="1772816"/>
            <a:ext cx="1224136" cy="37856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DATIV</a:t>
            </a:r>
          </a:p>
          <a:p>
            <a:endParaRPr lang="sk-SK" sz="2400" dirty="0" smtClean="0"/>
          </a:p>
          <a:p>
            <a:endParaRPr lang="sk-SK" sz="2400" dirty="0"/>
          </a:p>
          <a:p>
            <a:pPr algn="ctr"/>
            <a:r>
              <a:rPr lang="sk-SK" sz="2400" b="1" dirty="0" smtClean="0"/>
              <a:t>dem</a:t>
            </a:r>
          </a:p>
          <a:p>
            <a:pPr algn="ctr"/>
            <a:r>
              <a:rPr lang="sk-SK" sz="2400" b="1" dirty="0"/>
              <a:t>d</a:t>
            </a:r>
            <a:r>
              <a:rPr lang="sk-SK" sz="2400" b="1" dirty="0" smtClean="0"/>
              <a:t>er</a:t>
            </a:r>
          </a:p>
          <a:p>
            <a:pPr algn="ctr"/>
            <a:r>
              <a:rPr lang="sk-SK" sz="2400" b="1" dirty="0"/>
              <a:t>d</a:t>
            </a:r>
            <a:r>
              <a:rPr lang="sk-SK" sz="2400" b="1" dirty="0" smtClean="0"/>
              <a:t>em</a:t>
            </a:r>
          </a:p>
          <a:p>
            <a:pPr algn="ctr"/>
            <a:endParaRPr lang="sk-SK" sz="2400" b="1" dirty="0"/>
          </a:p>
          <a:p>
            <a:pPr algn="ctr"/>
            <a:r>
              <a:rPr lang="sk-SK" sz="2400" b="1" dirty="0"/>
              <a:t>d</a:t>
            </a:r>
            <a:r>
              <a:rPr lang="sk-SK" sz="2400" b="1" dirty="0" smtClean="0"/>
              <a:t>en</a:t>
            </a:r>
          </a:p>
          <a:p>
            <a:pPr algn="ctr"/>
            <a:endParaRPr lang="sk-SK" sz="2400" b="1" dirty="0"/>
          </a:p>
          <a:p>
            <a:pPr algn="ctr"/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Wem gehört die Brille? Die Brille gehört __________ . 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Wem gehört das Spiel? Das Spiel gehört __________ . 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Wem gehört die Tasche? Die Tasche gehört __________ .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Wem gehören die Autos? Die Autos gehören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__________ 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Wem gehört es?</a:t>
            </a:r>
            <a:endParaRPr lang="sk-SK" dirty="0"/>
          </a:p>
        </p:txBody>
      </p:sp>
      <p:pic>
        <p:nvPicPr>
          <p:cNvPr id="29698" name="Picture 2" descr="http://u.smedata.sk/blog/article/8/22/227068/227068_clanok_foto_200.jpg?r=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936104" cy="780087"/>
          </a:xfrm>
          <a:prstGeom prst="rect">
            <a:avLst/>
          </a:prstGeom>
          <a:noFill/>
        </p:spPr>
      </p:pic>
      <p:pic>
        <p:nvPicPr>
          <p:cNvPr id="29700" name="Picture 4" descr="http://zsgorazdovapuchov.edupage.org/photos/skin/clipart/2011_skola202840295B1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068960"/>
            <a:ext cx="983581" cy="792088"/>
          </a:xfrm>
          <a:prstGeom prst="rect">
            <a:avLst/>
          </a:prstGeom>
          <a:noFill/>
        </p:spPr>
      </p:pic>
      <p:pic>
        <p:nvPicPr>
          <p:cNvPr id="29702" name="Picture 6" descr="http://zena.benzin.sk/obr/zena/ginger_zena_a_au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21088"/>
            <a:ext cx="936104" cy="936104"/>
          </a:xfrm>
          <a:prstGeom prst="rect">
            <a:avLst/>
          </a:prstGeom>
          <a:noFill/>
        </p:spPr>
      </p:pic>
      <p:pic>
        <p:nvPicPr>
          <p:cNvPr id="29704" name="Picture 8" descr="http://www.eribo.cz/inshop/catalogue/products/pictures/P%C3%A1ni_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589240"/>
            <a:ext cx="718220" cy="718220"/>
          </a:xfrm>
          <a:prstGeom prst="rect">
            <a:avLst/>
          </a:prstGeom>
          <a:noFill/>
        </p:spPr>
      </p:pic>
      <p:pic>
        <p:nvPicPr>
          <p:cNvPr id="8" name="Picture 8" descr="http://www.eribo.cz/inshop/catalogue/products/pictures/P%C3%A1ni_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589240"/>
            <a:ext cx="718220" cy="718220"/>
          </a:xfrm>
          <a:prstGeom prst="rect">
            <a:avLst/>
          </a:prstGeom>
          <a:noFill/>
        </p:spPr>
      </p:pic>
      <p:pic>
        <p:nvPicPr>
          <p:cNvPr id="9" name="Picture 8" descr="http://www.eribo.cz/inshop/catalogue/products/pictures/P%C3%A1ni_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589240"/>
            <a:ext cx="718220" cy="718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Personalpronomen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916832"/>
            <a:ext cx="2592288" cy="40010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/>
              <a:t>Nominativ</a:t>
            </a:r>
          </a:p>
          <a:p>
            <a:endParaRPr lang="sk-SK" sz="2000" dirty="0"/>
          </a:p>
          <a:p>
            <a:r>
              <a:rPr lang="sk-SK" sz="2000" b="1" dirty="0" smtClean="0"/>
              <a:t>Ich</a:t>
            </a:r>
            <a:r>
              <a:rPr lang="sk-SK" sz="2000" dirty="0" smtClean="0"/>
              <a:t> esse gerne Pizza.</a:t>
            </a:r>
          </a:p>
          <a:p>
            <a:r>
              <a:rPr lang="sk-SK" sz="2000" b="1" dirty="0" smtClean="0"/>
              <a:t>Du</a:t>
            </a:r>
            <a:r>
              <a:rPr lang="sk-SK" sz="2000" dirty="0" smtClean="0"/>
              <a:t> magst gern Pizza.</a:t>
            </a:r>
          </a:p>
          <a:p>
            <a:r>
              <a:rPr lang="sk-SK" sz="2000" dirty="0" smtClean="0"/>
              <a:t>Esst </a:t>
            </a:r>
            <a:r>
              <a:rPr lang="sk-SK" sz="2000" b="1" dirty="0" smtClean="0"/>
              <a:t>ihr</a:t>
            </a:r>
            <a:r>
              <a:rPr lang="sk-SK" sz="2000" dirty="0" smtClean="0"/>
              <a:t> nie deutsches Essen?</a:t>
            </a:r>
          </a:p>
          <a:p>
            <a:r>
              <a:rPr lang="sk-SK" sz="2000" dirty="0" smtClean="0"/>
              <a:t>Das essen </a:t>
            </a:r>
            <a:r>
              <a:rPr lang="sk-SK" sz="2000" b="1" dirty="0" smtClean="0"/>
              <a:t>wir</a:t>
            </a:r>
            <a:r>
              <a:rPr lang="sk-SK" sz="2000" dirty="0" smtClean="0"/>
              <a:t> fast nie.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3347865" y="1916832"/>
            <a:ext cx="2664296" cy="40934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/>
              <a:t>Dativ</a:t>
            </a:r>
          </a:p>
          <a:p>
            <a:endParaRPr lang="sk-SK" sz="2000" dirty="0"/>
          </a:p>
          <a:p>
            <a:r>
              <a:rPr lang="sk-SK" sz="2000" dirty="0"/>
              <a:t>Pizza schmeckt _____ .</a:t>
            </a:r>
          </a:p>
          <a:p>
            <a:r>
              <a:rPr lang="sk-SK" sz="2000" dirty="0"/>
              <a:t>Pizza schmeckt _____ .</a:t>
            </a:r>
          </a:p>
          <a:p>
            <a:r>
              <a:rPr lang="sk-SK" sz="2000" dirty="0"/>
              <a:t>Schmeckt _____ das nicht?</a:t>
            </a:r>
          </a:p>
          <a:p>
            <a:r>
              <a:rPr lang="sk-SK" sz="2000" dirty="0"/>
              <a:t>Das schmeckt ____ nicht</a:t>
            </a:r>
            <a:r>
              <a:rPr lang="sk-SK" sz="2000" dirty="0" smtClean="0"/>
              <a:t>.</a:t>
            </a:r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1916832"/>
            <a:ext cx="2358338" cy="40934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sz="2000" b="1" dirty="0"/>
              <a:t>Akkusativ</a:t>
            </a:r>
          </a:p>
          <a:p>
            <a:endParaRPr lang="sk-SK" sz="2000" dirty="0"/>
          </a:p>
          <a:p>
            <a:r>
              <a:rPr lang="sk-SK" sz="2000" dirty="0"/>
              <a:t>Die ist für _____ </a:t>
            </a:r>
            <a:r>
              <a:rPr lang="sk-SK" sz="2000" dirty="0" smtClean="0"/>
              <a:t>.</a:t>
            </a:r>
          </a:p>
          <a:p>
            <a:endParaRPr lang="sk-SK" sz="2000" dirty="0"/>
          </a:p>
          <a:p>
            <a:r>
              <a:rPr lang="sk-SK" sz="2000" dirty="0"/>
              <a:t>Die ist für _____ </a:t>
            </a:r>
            <a:r>
              <a:rPr lang="sk-SK" sz="2000" dirty="0" smtClean="0"/>
              <a:t>.</a:t>
            </a:r>
          </a:p>
          <a:p>
            <a:endParaRPr lang="sk-SK" sz="2000" dirty="0"/>
          </a:p>
          <a:p>
            <a:r>
              <a:rPr lang="sk-SK" sz="2000" dirty="0"/>
              <a:t>Das ist für _____ </a:t>
            </a:r>
            <a:r>
              <a:rPr lang="sk-SK" sz="2000" dirty="0" smtClean="0"/>
              <a:t>.</a:t>
            </a:r>
          </a:p>
          <a:p>
            <a:endParaRPr lang="sk-SK" sz="2000" dirty="0"/>
          </a:p>
          <a:p>
            <a:r>
              <a:rPr lang="sk-SK" sz="2000" dirty="0"/>
              <a:t>Das ist für uns</a:t>
            </a:r>
            <a:r>
              <a:rPr lang="sk-SK" sz="2000" dirty="0" smtClean="0"/>
              <a:t>.</a:t>
            </a:r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83576"/>
          </a:xfrm>
        </p:spPr>
        <p:txBody>
          <a:bodyPr/>
          <a:lstStyle/>
          <a:p>
            <a:r>
              <a:rPr lang="sk-SK" dirty="0" smtClean="0"/>
              <a:t>Was möchtest du mal werden? Du _____ doch gern. Möchtest du mal _____ ?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Hobby und Beruf</a:t>
            </a:r>
            <a:endParaRPr lang="sk-SK" dirty="0"/>
          </a:p>
        </p:txBody>
      </p:sp>
      <p:pic>
        <p:nvPicPr>
          <p:cNvPr id="30722" name="Picture 2" descr="http://wl.static.fotolia.com/jpg/00/22/40/53/400_F_22405323_ezq7vQhfwUzg40mzXC0rRQMLqGp81AD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1152128" cy="1969450"/>
          </a:xfrm>
          <a:prstGeom prst="rect">
            <a:avLst/>
          </a:prstGeom>
          <a:noFill/>
        </p:spPr>
      </p:pic>
      <p:pic>
        <p:nvPicPr>
          <p:cNvPr id="30724" name="Picture 4" descr="http://www.webareal.sk/fotky5635/fotos/_vyr_223letuska13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4"/>
            <a:ext cx="1296144" cy="2340836"/>
          </a:xfrm>
          <a:prstGeom prst="rect">
            <a:avLst/>
          </a:prstGeom>
          <a:noFill/>
        </p:spPr>
      </p:pic>
      <p:pic>
        <p:nvPicPr>
          <p:cNvPr id="30726" name="Picture 6" descr="http://www.sous-ruzinov.sk/userfiles/image/mali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492897"/>
            <a:ext cx="1773397" cy="1872208"/>
          </a:xfrm>
          <a:prstGeom prst="rect">
            <a:avLst/>
          </a:prstGeom>
          <a:noFill/>
        </p:spPr>
      </p:pic>
      <p:pic>
        <p:nvPicPr>
          <p:cNvPr id="30728" name="Picture 8" descr="http://www.anglictina-kutnahora.cz/ADMIN/TEMPORARY/KEYWORDS/full-20111123-125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708920"/>
            <a:ext cx="1775520" cy="13316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5013176"/>
            <a:ext cx="99257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dirty="0" smtClean="0"/>
              <a:t>kochen</a:t>
            </a:r>
            <a:endParaRPr lang="sk-SK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5157192"/>
            <a:ext cx="86273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dirty="0" smtClean="0"/>
              <a:t>reisen</a:t>
            </a:r>
            <a:endParaRPr lang="sk-SK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4653136"/>
            <a:ext cx="86594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dirty="0" smtClean="0"/>
              <a:t>malen</a:t>
            </a:r>
            <a:endParaRPr lang="sk-SK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4437112"/>
            <a:ext cx="98296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dirty="0" smtClean="0"/>
              <a:t>backen</a:t>
            </a:r>
            <a:endParaRPr lang="sk-SK" dirty="0"/>
          </a:p>
        </p:txBody>
      </p:sp>
      <p:pic>
        <p:nvPicPr>
          <p:cNvPr id="30732" name="Picture 12" descr="http://www.blogland.cz/galerie/albums/userpics/10017/3982058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5225" y="5143500"/>
            <a:ext cx="1628775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Wo gibt es...?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204864"/>
            <a:ext cx="525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Ich brauche Briefmarken für meine Postkarte.</a:t>
            </a:r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3933056"/>
            <a:ext cx="556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Ich habe Halsschmerzen, ich brauche Tabletten.</a:t>
            </a:r>
            <a:endParaRPr lang="sk-SK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356992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Mir schmeckt am besten Apfelkuchen.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2708920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Ich brauche frisches Obst für Obsttorte.</a:t>
            </a:r>
            <a:endParaRPr lang="sk-SK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437112"/>
            <a:ext cx="700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Ich brauche noch Milch, Brot, Butter, Gemüse, und viel mehr.</a:t>
            </a:r>
            <a:endParaRPr lang="sk-SK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5661248"/>
            <a:ext cx="18341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dirty="0"/>
              <a:t>i</a:t>
            </a:r>
            <a:r>
              <a:rPr lang="sk-SK" dirty="0" smtClean="0"/>
              <a:t>m Supermarkt</a:t>
            </a:r>
            <a:endParaRPr lang="sk-SK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6021288"/>
            <a:ext cx="181972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dirty="0"/>
              <a:t>a</a:t>
            </a:r>
            <a:r>
              <a:rPr lang="sk-SK" dirty="0" smtClean="0"/>
              <a:t>uf dem Markt</a:t>
            </a:r>
            <a:endParaRPr lang="sk-SK" dirty="0"/>
          </a:p>
        </p:txBody>
      </p:sp>
      <p:sp>
        <p:nvSpPr>
          <p:cNvPr id="11" name="TextBox 10"/>
          <p:cNvSpPr txBox="1"/>
          <p:nvPr/>
        </p:nvSpPr>
        <p:spPr>
          <a:xfrm>
            <a:off x="4355976" y="5229200"/>
            <a:ext cx="138371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dirty="0" smtClean="0"/>
              <a:t>in der Post</a:t>
            </a:r>
            <a:endParaRPr lang="sk-SK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6381328"/>
            <a:ext cx="184217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dirty="0"/>
              <a:t>i</a:t>
            </a:r>
            <a:r>
              <a:rPr lang="sk-SK" dirty="0" smtClean="0"/>
              <a:t>n der Bäckerei</a:t>
            </a:r>
            <a:endParaRPr lang="sk-SK" dirty="0"/>
          </a:p>
        </p:txBody>
      </p:sp>
      <p:sp>
        <p:nvSpPr>
          <p:cNvPr id="13" name="TextBox 12"/>
          <p:cNvSpPr txBox="1"/>
          <p:nvPr/>
        </p:nvSpPr>
        <p:spPr>
          <a:xfrm>
            <a:off x="6948264" y="5517232"/>
            <a:ext cx="197522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dirty="0"/>
              <a:t>i</a:t>
            </a:r>
            <a:r>
              <a:rPr lang="sk-SK" dirty="0" smtClean="0"/>
              <a:t>n der Apotheke</a:t>
            </a:r>
            <a:endParaRPr lang="sk-SK" dirty="0"/>
          </a:p>
        </p:txBody>
      </p:sp>
      <p:pic>
        <p:nvPicPr>
          <p:cNvPr id="33796" name="Picture 4" descr="http://nd03.jxs.cz/227/773/b112463003_54707245_o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0"/>
            <a:ext cx="2530549" cy="2053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 0.00624 C 0.23473 -0.00532 0.39045 -0.01665 0.40521 -0.09202 C 0.41997 -0.1674 0.20712 -0.38682 0.16754 -0.44578 " pathEditMode="relative" ptsTypes="a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15 -0.01896 C -0.11059 -0.0074 -0.15903 0.00439 -0.17535 -0.00139 C -0.19167 -0.00717 -0.16771 -0.02081 -0.16059 -0.05388 C -0.15347 -0.08694 -0.11788 -0.12787 -0.13264 -0.20024 C -0.1474 -0.27261 -0.22969 -0.44024 -0.24913 -0.48833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-0.04462 C -0.0934 -0.05873 -0.12674 -0.07283 -0.08785 -0.1015 C -0.04896 -0.13017 0.18663 -0.15954 0.17274 -0.21711 C 0.15885 -0.27468 -0.11424 -0.40832 -0.17153 -0.44647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-0.00023 C -0.25399 0.05965 -0.45087 0.11954 -0.54722 0.07838 C -0.64357 0.03722 -0.621 -0.1926 -0.63576 -0.24694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09 0.04162 C -0.17396 0.09179 -0.24965 0.1422 -0.13247 0.11376 C -0.01528 0.08532 0.48229 -0.08809 0.60521 -0.12856 " pathEditMode="relative" ptsTypes="a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576064"/>
          </a:xfrm>
          <a:solidFill>
            <a:srgbClr val="FFFF66"/>
          </a:solidFill>
        </p:spPr>
        <p:txBody>
          <a:bodyPr/>
          <a:lstStyle/>
          <a:p>
            <a:pPr>
              <a:buNone/>
            </a:pPr>
            <a:r>
              <a:rPr lang="sk-SK" b="1" dirty="0" smtClean="0">
                <a:latin typeface="Aharoni" pitchFamily="2" charset="-79"/>
                <a:cs typeface="Aharoni" pitchFamily="2" charset="-79"/>
              </a:rPr>
              <a:t>m</a:t>
            </a:r>
            <a:r>
              <a:rPr lang="sk-SK" b="1" dirty="0" smtClean="0">
                <a:latin typeface="Aharoni" pitchFamily="2" charset="-79"/>
                <a:cs typeface="Aharoni" pitchFamily="2" charset="-79"/>
              </a:rPr>
              <a:t>it dem                  mit der                    mit dem</a:t>
            </a:r>
            <a:endParaRPr lang="sk-SK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Wie kann man fahren?</a:t>
            </a:r>
            <a:endParaRPr lang="sk-SK" dirty="0"/>
          </a:p>
        </p:txBody>
      </p:sp>
      <p:pic>
        <p:nvPicPr>
          <p:cNvPr id="32770" name="Picture 2" descr="čauky!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289075" cy="1342047"/>
          </a:xfrm>
          <a:prstGeom prst="rect">
            <a:avLst/>
          </a:prstGeom>
          <a:noFill/>
        </p:spPr>
      </p:pic>
      <p:pic>
        <p:nvPicPr>
          <p:cNvPr id="32772" name="Picture 4" descr="http://illustration.pixmac.com/4/cartoon-train-illustration-pixmac-illustration-87369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1224135" cy="964006"/>
          </a:xfrm>
          <a:prstGeom prst="rect">
            <a:avLst/>
          </a:prstGeom>
          <a:noFill/>
        </p:spPr>
      </p:pic>
      <p:pic>
        <p:nvPicPr>
          <p:cNvPr id="32774" name="Picture 6" descr="http://t1.gstatic.com/images?q=tbn:ANd9GcScZFs7jHRWdPybfZo_4lI7IGTQxcadO5gbj2nIN-tr9E1tX5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1224136" cy="1279779"/>
          </a:xfrm>
          <a:prstGeom prst="rect">
            <a:avLst/>
          </a:prstGeom>
          <a:noFill/>
        </p:spPr>
      </p:pic>
      <p:pic>
        <p:nvPicPr>
          <p:cNvPr id="32776" name="Picture 8" descr="https://encrypted-tbn1.gstatic.com/images?q=tbn:ANd9GcTef6dBEqVdqopdaYk7tG6SytwEgh4pk7SC5FJbGYFjHN-1x2nYJD8UdvR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564904"/>
            <a:ext cx="3495675" cy="1304926"/>
          </a:xfrm>
          <a:prstGeom prst="rect">
            <a:avLst/>
          </a:prstGeom>
          <a:noFill/>
        </p:spPr>
      </p:pic>
      <p:pic>
        <p:nvPicPr>
          <p:cNvPr id="32778" name="Picture 10" descr="http://t1.gstatic.com/images?q=tbn:ANd9GcRPRhyHiadLfWs3oWZkeoBD9E0B6Lgt6CgetWvtVFR3no1k_cf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933056"/>
            <a:ext cx="1872208" cy="1162740"/>
          </a:xfrm>
          <a:prstGeom prst="rect">
            <a:avLst/>
          </a:prstGeom>
          <a:noFill/>
        </p:spPr>
      </p:pic>
      <p:sp>
        <p:nvSpPr>
          <p:cNvPr id="32780" name="AutoShape 12" descr="data:image/jpeg;base64,/9j/4AAQSkZJRgABAQAAAQABAAD/2wCEAAkGBxQSEhQUEhQVFRQVFxcYFxcWFBgXFxcYFRUXFhUWHBcYHCggHB0lHBQYITEhJSksLi4uGB8zODMsNygtLiwBCgoKDg0OGxAQGywkICQsLCwsLC0sLCwsLC0sLCwsLCwsLCwsLCwsLSwsLCwsLCwsLCwsLCwsLCwsLCwsLCwsLP/AABEIANIA8AMBIgACEQEDEQH/xAAcAAACAgMBAQAAAAAAAAAAAAAABQYHAQMEAgj/xABJEAACAQMABgYFCAgFAwQDAAABAgMABBEFBhIhMUETIlFhcZEHFDJSgSM0QmJzobGzFTNTcoKSwdEkQ2Oi8MLh8Rclg5MWRHT/xAAaAQACAwEBAAAAAAAAAAAAAAAAAwECBAUG/8QANhEAAgIBAwIDBQcBCQAAAAAAAAECAxEEITESQQUTUSIycYGRBhQjUmGhweEVJDNCQ5Kx0fH/2gAMAwEAAhEDEQA/ALxooooAKKKKACiiigAooooAKKKKACsE1moJr/pqR5E0daPsTzKXmlHG3tx7T4948B40Aa9Pa7SvK9touNJpU3SzyHFtB27TZG02OQPHHHhUXu7kA/43Sl1K/NLZhBEO4YUsR31w6UnRY1trZhb2sYPVDANIffkfOckjfzpJC0UfG4jU8whRfNslj4k11KNCsZsf7oYoepK7PSCZAtr6/hbl0rCeI9m0roDjwNS3VLWyV7g2V8qLc7HSRSRZ6K4iH01zvVhg5U9hqrV0tbr/AJ6nxfNNNEaWWfSWiFhdZHjafaKHJWMqeqcdyk/Hvqus0tVceqD+QTikti9RWa8is1zRZmisVmgAoorGaAM0UUUAFFFFABRRRQAUt1k+aXP2Ev5bUypbrJ80ufsJfy2oAZUUUUAFFFFABRRRQAUUUUAFFFYoAyai+mtRbO6uPWJo3MpUIxSWSMOo4BgjDPLyFSYmlmkL47LrFvcqQCeAJG776mKb4IckuSoNBat2jW5cwpIfWbpAzAt1ElIjG88Av40o1y1aRmtY7aONGkd1OyNkY2QxY444Cnz76lGrdsYY7u2bZ2re6B6ucYmhQ5Gd+9g1c7/KXuMkdBAd44hrhuI7wI6RKTU3lmyMYygipdN2JgllhLAmM7O0BgHIBzjwNfUGjLSCHZaC3jRtgDbCAMRgcwM76+fdadVLiNpJcmaNss0mRtDtLj+oqe2GumkxBEVs4dlY0x0kjCSQAY2gPo5AyARTVbXFZmzNKqbeIlq+uydgFeTdS9o8qhOgvSXZzsI5CbaXOyVmHV2uBUScOPbipopyAQcg7wRvB78itMeh8GV9S5M+tS9o8hWfXZByB+FYoq3TH0I39T2ukzzXyroj0ih47vGuPFeWiFR5cWHXJDhHB4V6pAFZd4Pl/auu30lycfEVSVLW6Lq1dxrRXhHBGRwr0KSOM0UUUAFLdZPmlz9hL+W1MqW6yfNLn7CX8tqAGVFFFABRRRQAUUUUAFFFYNAATWm4uAg3+XM1qu7zZ3Lvb8K4Qu/JOTTIQzuxcp9kZllZ+O4dlAXHCs0U9LHAp78kL0toK8F9NPaC3MdxFEsgnZhh4id4VRv3Yrij1O0iDcSLe28ck3WxHbAjaRNlFDP7Kjw5k1YNBpbqi9y/mySwmVLpKdbwW9u/ycst0kN1C250ESmSTdzRwgIPY1bdM35acsN3PHLB4L4AACnGusUaaRsZQqiUx3AL/SIVMKCeeNo1Frpsu3j+Fee8U2kq18T0vg0fMbm/gcOlljhvYJmiSSC6+SmjYdVskDayPZbrAgjHCpTZWV1Z5fRchuIBvewnbroOZif/AJx51FtaRmyDc4pUYfzf96kMmkShRgd5Xb3biB1d4PicVWrXWVVwxut0/l/QVdoI2Wyjw+xN9V9aoL5SYiVkT9ZDINmWM88rzHfTyq2vLeG+ZZg/q18n6u6Tdk+7KvAg5xn/AMU21b1wfpfUtIqILwey3+VcDk0bcMnjjnnxA7mm1ULlmJxNRpp0yxJEzooorWZkYrVJFzHGt1FTkGsmi3uSh3cOYpzbzhhkf+KTzx8xXm2nKHPmKrOvqWUEJuLwx/Wa8ROCARwr3WU1BS3WT5pc/YS/ltTKlusnzS5+wl/LagBlRRRQAUUUUAFFFYoAK4by7x1V9rmeyvV9dbO4e0furhjXHjzptcM7sVOfZGUTHee2vVFFPFBRRRQAUUVGdN682tu/RIXubjgILdekfPDrH2V48zVXJLklJsQ+kdsX2jT2idfMCo5cDDt4n8a7NYnu76WGWZYrRYCWRQ3Sy5bGdv6I4cK57twdkBi5HF2ABPkOFeY8SnCd2YvJ6zwWM4QxJC7WM/8At837y/iK7fa9WGfbtpB8QiMD/tpbrW+LBh70ijy3/wBKaxWrmSz2QdlIWDN2FkCgd57qRUkqk36y/wCEGok/vEsfocuj5mKoy52iqndxyQK69bbyI2fR3fWkwfV9nfKknLZ57JOARw+NcdxpGO0UQwjpp1UL3Ju4sRuHgKTQW0skhmMha7XMkRHAPF8oEA4YIUjyrRpKpeb5melZ+bKa/UwnX0pZeC5tQY7oWMIvSTNg+17YTPyYc82xx59u+pFSjVPTi31pDcru6QdYe66kq48wfgRTV3xXpo8Hlnzueq1PJyG81vS2Lb2OyOznW6N4k4EZ7eJqHNdgw2aYrBm9o47uddC6OTv86w2kl5Bj8K8HSJ5IfOqfiMsvLR2QQhBgcK3UrbSDe6POuy0n21zz5ilyi1uxkZxeyOilusnzS5+wl/LamVLdZPmlz9hL+W1VLjKiiigAooooAK57q42Fz5d9b655rUMcnO7hvxUrGdyJZxsLEBO88TWyt8tkR7Jz3H+9aOjf3D91aFNMzuLQUV4L49oEeIrm0tpFLeCWd/YiQue/HL4ndVskd8HZSHTetUNu/QqGnuW9m3hG1J2gseCDfxJqHW+u+kbyLpILe3tYWJAuJ5shcHBIBxkjw41xaHhFppEBpzO1/A0bzMQrm4GGUg5yqHZCjPZSJ27eyPjV3Y30q084/wDcLgQRn/8AUtH3ke7Lcb/iFpYNIJCnR2sSQx8MIMbQ+sfab4nFa77R9yDtzpb2y43+sXqLw57KgmuH1u3U49cjkPuWlnJcN4CR2Cg9+K41tesv52Xpk7Wns0NCy8yfwNjsz8ct+A+FbIdHyMcBT/zuG+uK611S1bC2czvjd65II9x59BGgA+NcF9rzpKRAyn1WBm2Q8MOwM9gkIyfhSY+GT/zNI1S8aX+nE2a/2rxJawsCDI7vw34GyoOOP0jXH0lww2XuHKcMLhSRwwSN+N1c0Vk3SdJLK8snvOSxz25Yk12GtKjCEVCO+DH1Tsk5z2z6HiKJVGFAA7BXvQVwHv7ZV34kUHsyzoN3bgZrjvpN2M4HPkPDPE/uiuvVRehaW7YH5JdmBCMGSdwVhRE/eO1gZxgZ40+uOd2JtnjZcFg+hlsQXafQS7kCdmDxx5Cp90ZznO+kHo+0A1jZRxSb5W2pJT/qOckfAYHiKkldSGyOPPdmroRzyfE17CDsr1RVyAoooqAwYIrOjZNlip5/iKK0THBBH/MUNZWA4eR8DS7WP5pc/YS/ltXdE2QD21w6x/NLn7CX8tqyGoZUUUUAFYzWa0zyhVJP/DQQ3g2Fq1PdIOLCk52n3k1kQdtPVK7sR5rfCO59JryBNaW0ix9lfOtYjA5V6q3RFEdUmeXkkbifupBr3oWW8sJbe3IEj7BAY4DBHDFcjhnGKkNRj0lX3QaOnkDOj9QRlGKsJDIuxgjfuOSRzG6iWMBFPqKjl08ix28DxATWQaB4HwVdz1OkUjI6QHa6rbuscGp9q56LbboA15Hm4di5MczgRqTlI1IIG4YycVHvRxHNeXSiQQyJZpkmWEM2Z5MnDAjL5QkFs431cjSAcWA8WH96TXFD7uqMun0I7aaiaPjO0LVHb3pWaVvNzUf1u1glWb9HaJiRbgrmWRVVBCpAIAONxwcluW7HGpzLpOFfamiXxlQfiarrSt9BHp21nhlikF0hgl2JFbZfcqFtk8zs8eyrWbLYpWsy3NGiNTILdukuD63ck5ZnyYlbtAO+Q97Z8KYacsRdQvE/0hu+qwOVI7MEDhXfPHssy9hIqNa9XMkEVvLC/RuzyQs2MgKyrIGx25U4Nc9NykdTpjCOxDdGSEqVf24yUbxXd/Q1tuLxE9pgPvPlSw2sRLFpJXZt5IVjkneTuG/fWv1OIMnVmZdobe7YJQb2VWYDrGp8uLeSqsnjCCfSgzlBlvefefgvAVPPQ9oKaS49cmTMKowjd+JkOAGjHdg9bvHGmHo11RsrqKW5ktsoZ2WBJXL7McaqDnBwx2i2/uq040CgBQAAAAAMAAcAByFbaqktzDbdJvDPVFFFaDOFFFFBAUUUUEhWuZd1bKww3VKIfB16KkymOzdWvWP5pc/YS/ltWrRL9YjtH4Vt1j+aXP2Ev5bVmsWJDqnmIyoorFUGAaU6Ql2m2RwHHxplcS7Kk9lJ4RzPE02pdxNr7GwDFZpDrFrXDaMseHmuH9iCEbUjePJB3mlbNpCVTLdzw6Ng92PYeYD60snUU9wBpjmiqiyZCiq6TT9lk+rjSGkHB3uJZejz++WSPyFbpte7gcLOFO6a+iU/ELmrRUpcLJPQyf1WPpqv91rbe8zTOPqp1V/3E+VM7fXyfdtWav8A/wA95DIf5WIqq9atItdXs0qdJ1nWKNJN7LtEDYxyG0x3Dhml3dSWGsGjSw/ETfC3+gttGJ22V3XaJyEdlzj2c7J3866rDR81wC0VvcTqDgkK7gHsJzxqc6y+jV4LaOW32WnhjAuEQEdMFH6xQST0g59tRnVHWh7GXpo8vC+6aLPtD3lHAOv38DWbHS/aOlG1W1dVcV1LnJqi1cvB7OjpR/8AAv8AUVm+0JpJU22s5kWH5Xa2VAXo+ttYXsxV/wCjb+O4iSWFw8bjKsPw7iOYroZQQQRkEYI7QdxHlmneUjny1tkvZwvoQf1tZ0iuF9meNZB4kYYfAg1HtfVJsSRxSeFxj6x6P/qFedXLzohcaPiR7iS1nk6IRAFehkO11pSQq7LHma3a36t3baPuZbmVECIHFvD11Oyyn5SRvaxjOFwMisiramP85dC9SFPb3icY5FHe5/6a4fX3dT0jMQpPFywyNxO89tWPpDSQhsTMu7EC7A+syAIPM1XGi9GmeW2tQcGaRQTzA3s58cZoWWdGrUSinN9l/wCEn9HGtXqM3Qyt/hJ23HO6GQ8G3/RJwD59tXkKor0h6mixfbiUmylIG8kmFz9En3TuwfEU61G9IfQQeq3KyTSx4W2Ea7TTKc7MfcR2nl4VrhLp9lnI1FasXnV9+f0f/RbdcWl5dmNgJ47dzweQKwXt6jMM+dVtp7WG7bPrV2mj4zwt7cdNdEH32G5PPdUMuLzRytn1ae5f37q5OT/BHx8M1shpbrFmMdvV7IzKssF4nzkaxgN3iHHltcKa6PGkhvivrG9XsZdhj/FGT+FVimkkx1dD25X7C4P+7NczaQsGb5Sye2k962neNh37Eu6j7lauGv8Aci2C7I9YHj3XltJB2yL8vB8XQbSjvZQKdQTq6hkZXU7wykMD4EbqpnRGst5bkGzuvXYh7VtcDYnA57PveKn4GrD1Y1khvoJDZBI51yXilTGxIeJdUwWBO7aHMb99JlGdbxNYKOJJ6KhXr+m9or6pYgDg3Ttst3jrZ8xTC2/TDe2uj08DO/4YqOtEdJILNsSDxx5116x/NLn7CX8tqj9jDeCRTK9uVDDaEcEoPHgC0hx44qQaxfNLn7CX8tqpc8tMmnZDKsGs1g0kcL9KvuVe0/cK0Dd8K9XhzIfqgeZqN686xGyt8xjbuJWEcCdrtzx2LnPlWiO0UZ5byEOm9Kw6OkeGxh9Y0jcsWcnrMu0SdqV+SDO5cgADfgVX+m9MIHMlzKL+47ZDm0iPuxRD9Zjt3DjXLpK7MKvEjGSeU/4uYb2mkJ/Uof2YJI3e0e4AVZmoGoCW6rPdor3JGQp6yQg8AAdxfGMsRu4Ct608NPBTuWZPiP8ALG7RRA7PQmldI4OzIsXAGY9DEB9WMY3eC/Gnlr6HJT+svEXujhJ+9mFW9mjFLlq73t1YXotkU8xlN6a9FRt4ZJvXEKxIXO3Bs5CjhtBtxz+NQGzt9sxRl1jL5bLtsjaxlQW5Enge2rm9MWkdizWBT1rmQKfs067+eFFR/wBEugI7kXcs0ayRnFuqsMg4w7n7131ms1Fk5rqecepsqfTTKb77L+RRq5r9d2L9HcbU8KnDI5PSxgHB2W547Dxxxpjrnq5HPH+k9G4kik608SDgRuaRV5MPpL8aUekHVV7GVSCXtn6sbneyEbxE554HA8wK0aga0HR9yA5Pq0xxIvJGPCQd4545GunqdFXfT94oXxXoxVc3B9cOTbqNra1hJne9pKcyoN5Qnd0qDt7RzAq9rW4WRFeNgyOAyspyGU7wQRVSekfUr1cteWqg253zRrv6Mn/NQe4c7xy48KXaga5eouIpSWs5CMHj0DN9IfUOd45YyK4kZOD6WaL6o3w86r5r+UTTWdhZaVs7vcsVyDazHgNo4MbHHPhv7jTrXe+gjs7lZ5Y024pEALDaJKkABc5O/FILPRP6fmeebbXR0OUtlDFGmcHDzHHLcQKlejPR1o6Bg624dwdzSs0rA/xk1EsNmSPG5Rl3poTWlpbjOYx8sCMfqQAg8CT91b/R9GX0tanHVV2weWUjYn8a3ekARx6TvynvoSBwHyYLDx2sU91B0b0V3o1T7ZiuZW/efGPIMBVI4UjfZJ/dkvV5+mxP9e9KwW9lKbhBKsg6NYecrt7Kgd3HPLFULe2Ets6RyMEmCq6lH60TMM9GzDerjmM86leuGsvT30kynajtCYbZTvUzb+knI57O/HeFrl1D1R/SbzvM7iNAQHB6zTvkhs88cT25FdP7m3Q75PH5f1MdM/L3fD5Ru1D1Rjvo5ZppHYxE7VvFgTOcZGXY8G5Y8xU30FoC6AzDb2mjUPbGLm5I7WckAGq4srm40TfEsvykXVlQezPE2CCueOQAQeRGKvrRt/HPEk0TbUci7SntB/qOBHaKRLUWX/4kiL49DyuHwxZDoS5zltJXTHuSBV8uj/rTG50bHNGI7hEnGMEyopJPbjGB8K7KKFEz5ZUeuvozMQa40ftEL1mt85YdrRsd+4b9nu3HlUQ0PpNzMksb9HdocRyHcJeXQTDntcMnmd9fRYql/S5q0ttMt1ENmO4YrKBwWXiGA7G3/EVv01yn+BdvF8PumXhLOzJpHZWunLeOSUSRSxMUkWN9iSNx7cR+qdxG6opBBolXKCPSjupKso9YJBG4g7FcWomsZivYXdurdYt59+4yKB0Ex+sQMHtq7Bu7u2sV+nlVY65coiXssgei9GWzsNizvVXPtTNIgHedqTP3VONJ2KQ2VyI1wDDKeJP+W3Mk1ztTHWD5ncfYS/ltSbo4wFTy2M6w1ZrDUkcJzvdj2t+FU3rlpfpbq6uQci0As7bsEsmenk8Qu0AfDsFW7c3IjjkkP0Fd/wCUE/0r5ymmIs7cMctKZrmQ8y0j9GpPwjPnXV0FSs1EVLhbv4IVWt8kr9EWgBcXLXDrmO1xsZ4GZ8kbueyN/iRV1VBPR1EYNH2KLue6keVzz2MF3Pf1VRc/Wqd0vUXO62U33ZWbywooqOa/awCytHYECaQGOEE46zDe/go6xPcKRJ4WSIx6nhFV+kbTBu75xENpYv8ADwgb9tyRtkfxnH8Iq4dVdCiytYbccUXrntdt7nv3k+VQD0UapHaW9nUhVBECsN7EnDTnPxx45q1aTUm31M16mUVGNUewr1n0QLy1mt2/zEOyexxvjb4MBXzYyEqQww28EdjKcEedfU4r5u1ngEd9eIOCzvgfvdb+td7wWf4zqfEkxFT7Fu+inTBurAK+9oWMTZ35XZBTOfqtj4VXOmNHWUOlp4ZxNFaxkSdEiF2l+kVQr7MRzxPLnT/0Ez77uPl1H+8r/SrY6Fc52VyRgnZGSPdJxvHdXK1Na8x4BScJPBWGkvTKIkVLKzCoAAjSthQAN2Ej5cOYqIaX1/0rOuXlaFNrZ+Sj6Jc7O3s7Ry2dnfxrp1o1f6Se9ktIl9XhmERhUHJYIGldBwADE9UUmk0k89vLCQ8rBYGjKozkmGQg7YUHB6NiNr6gFZMbbmlwi4qUX8RY4xgnLMxDyM2WyAdpmYjfjfvPjVi3r3FtMlzJPA2zYXMsfQIdnZLRoq7THfkupzuxioxqfpK3jmlkndQNgIilSdoMSZOA4YAHxrm0jpWPYuII3LQpG0dscN1kmuIp3TB4BdkjfRGHDbG6pqU8Q4QkVtiID3R+PE19E6g6J9VsLeMjDFA7/vyAM3lkD4V88dIp2Qcldpc9U+yGG192avH/ANUtHjcDMcYG6B+XCu34pdXmFcJJqMVwZJwk1sv2Oj0j6rreQdIpCXEALI5OAygEtGxP0TxHYQO2qu1N1surcCC1aFUuJFwZ8lIXbcSMHg24b876letnpAtbpIoEFx0Lyqbk9EVZoVGejXfv2mwD3ZqIa66Qtbm6EtnDJGkihZUaMIu0u5XUDnjGf3RXDm1nKNOnhKUfLmnh/syzm1b04BtDSUJbj0ZhwmezNetVdbpmuGsdIwiC8UEqV/VTKN4KnJwcb+ONx4cB79F+m3urTEuS9uwi6Q7+kAUFGz7wBwfCuD0zN0aaOuFHy6XaKrD2ipViy57MqtXTaWTJKO7i+UWBUd9IVgJ9HXa4yRE0i/vRDbH4VI34nxpfrA4W1uS3AQTE+HRtTnxkSuT5jlmPRZU7+qwI95d4PwNfUOj7vpYYpf2kav8AFlB/HNfLS7oRnsr6U1VBGj7QHj0EY/2iul4l7VkJd3FZG28HevEeI/GmOsQ/wlx9hL+W1cVqmXXx/Cu7WP5pc/YS/ltXKve6QuhbNjKsNWaw1INBDNbnI0fdkcoZfwNfP2lj8lB3WsY+9yfvNfSl9ZiaKWI8JFkT+bIFfNdzGxhhDDDKjwsOxonbcfgwrt+F72yj3cXj6C6y5NASYk0LH9H9HSkDtbYtx+GfOpzVV6Iui9poW8iDObST1WdVGWCSYibd3EKfjVqEVzI9ykkFQ+TUs3F41zfyidVOLeFVKxouc4cHex3DI4HG/lUwoqzSZCbjugAoooNTwQYLDIBIGTgZPE9g7eFfOGtU4e+vHHAzv/t3f0q49K6XX1iebPyWjIJGY8muZU3JntVBjd+0qhXlOCze0xLH95iSfxrq+Cr8aVj4imNrRZPoJhy90/1UHm5NW8tVX6K7Roo7Ybw1xNNMRwzDbw7APgZHFWmKwal5sZWfJWmrYKvpKBv1kN40hHPZlG5vvFbdB6ah0bLdGeOQLPIsiSxRFwcIFMR2d6kMpI5Hap1rZoCbphe2Oz60q9HJE/sXEXuH64wMGoxHrnb5ZZ4Lu3kXc8Yi6QKTw3jeO7NKjKLh0THRalHBHk1Wmv7ie4j2bWOeUskbpltk/SKj2eZ+NR3SOjJYokm6QNHJNLCrBcZMJwW8DvwO6rOGkJrpWW2ie0tiD019dfJ7CfSEasfaIzv5Up14uYbrRy2+jIHe2sGVjcblQbKkMFB6zk9JtE4xzqi8rzFtldxqtlFYTILa2TPBPKZSOgERICjeskojZs920DVmR+iOMgH12fBAO5E5jIqv9UpkM3RSHEV1G8DnkOkHUb4OF31dGoGkzLaCKTdPaH1eZTuIaPqq3gyjINbfEtJVTcvLXsySaKTus9X9SBaf9H1vZvbtNczm2kcxyydUGN2GYmOBgJkMDntFSL/0isxxmuT/APIN/ktTm+s45o2ilUPG4IZTwIP/ADjUXstBX9mBHZ3MU1uPZivFZmjHurKhzsjlkVznDAvzptbtjzVzQMVlCIIA2ztFusdpmZjvJNQnSs36W0rBDF1rTR525pPovKCDsg89+B/NUguNE390pjubiGCFtzLaRsJGHNemkJwD3Cneh9Ew2sSw26BI14AcSebE8z31OMi84O4mol6U9IiHRs4+lMBAo7TIcN92acR6wQtdNaoWaVE25CozHGOx34KccqqL0i6yC9uB0Zzb2xZIm5SzHc8gHNVC7j/etFNbusjXHuRCLyQe5gJ2Yl3liFHeSdkfea+nlgEaJGOEaqv8qgf0qjvRZoY3WkVkI+Sth0jHlt8I1+JOf4KvFmyc8fjWnWWKzUPp4jsvkRe+x2aLjyxPYPxrdrH80ufsJfy2rboyLCZ97f8A2rVrJ80ufsJfy2rl2SzIZUsRGVYas1g1QYJ3GGYd+fOqQ9JeiPVruTAxHcnp4zy6QdWZPHcGq8rwYk8RUf101cW/tmhJ2ZAduJ/dccPgeB7jW/TXOqyNi7CE8SwVF6Ntaho+4ZJSRbXBXaPKNxuWTw34Pdjsq+UYEAgggjIIOQQeBBr5gvLV45HhmQpIhKup7d4yO0EcDzqSan693FgBER09sOEbHDpv+g3Idx3eFdHV6Hr/ALxp94vlLlDJwzui/aKiGivSVo+YDMxhb3ZlK/7vZPnT9NPWrDIuYCPtV/vXKe3IppjCoxp/T05kNrYwSNcHcZnjZbeDmXLkAOwB3Ac63aS13sIB17qMn3UPSMf4VzUA1o9KckymKxVoUO4zPjpMc9hBuXxOTV66bLpKNabJjFnPr7pCK2gTRlu/SEN0l5LnrPJnaKt2szZJHIYFQrRejHu7iO3i9p2xnkO0nuA31xu/JclifEkk8+ZJJq0dVtR7qC3UxgRz3QKyysetbW5GSFX9o+7w4V1pyjoqHVB5k/ef6+ny7jtoj7QFzGJXmiG1EjRaOtBnc+y21PKvdkkkj9nU6NRXV/QDpOGdRHb2gMNlEDncRiS5Y83YEjuGe2pVXDjnliZPcM92e7t7qr/US+u9m6b1R/Wri5dpGuB0cMSqFRFBxtSYUHcox3irAoolHIRk0VFe217d3Dx3MctzPE7AJjo7SNc/JuCepskAHftN5VONU9XGtkn6co5uGDNGoPRqBGIyuTvbI4nFSXNFCgkDk2fN2tegG0ddNAcmM9eFjzQ8N/aCMH4VKdXtOSuyz25Bvo0CSwscC/hQdXH+soHiasrXDVeLSEHRyZVlOY5BxQ/1U8CKozT+rt1o9wJ1OwD1J0zsHB6p2h7J4bjvrr0W1ailUXPDXuv0/oMi8rcu7VvXW1vBhZOimG5oJiEkVhuIwfa+FPrmbYXaKuR2IjOd/cN5r57fTcdyAL6BbjA3TI3Rzjxddz7veFMLS6tUHyWkdJwDkhUSY8CGxWe3w3VV8R6l6rch1lxyadH0Le7kPYts65/ik2V++o9rHp6VVPTzRaMiP+os14w5hUXqoe/rcKr+401ERhr7Skw7AyQg/HJNJpNKxRktb26RsT+tlYzzcOO0+5T4CiHhWqn7y6V6vYlQwPNJ6cHQGC1jezsnOXdz/i7w8z27J3bzu7+IqKlHndIYEJdiEjjXfsg7gM/eWPjXbofRF3pGQ9AjSZPWmkOI18XPZ2DPhVw6q6pQ6KiaUK09wV67quXb/TjUnqjJ57zzp8radJW66H1TfMvT4A5KJ50NotdEWKRJsvczMFB4dJO4OB+4gB8Ap7akOibAIscSkkKAMniccWPeTk/GkmhrSeWZru8AR8FIIAwYQRnG0SRuMjYGTvxwqa6Nt9kZPE/cK5WemORGOqR2ouBS/WT5pc/YS/ltTEUu1k+aXP2Ev5bVmNQyrBoJrw7gcTiqtoDh0svst2HFaFNbNJX8IQhpEB5ZYcRSJtOxLwfPgCavHU0xjiUkjLbJRkcmuWpkGkVG3mOZB8nMvtDsDD6S93jjFU7p7Uu+syduEzRjhLCC4Pio6w+Iq5JNZU5Bz5CtB1jY+zGf5j/Sivx2rSvNdn8ohajBQPTqdx49h4+XKsdEnYv3Vdl/CLj9baQPnm8QJ/mO+lbaj27HJtoV7gWH3A1pf23oXvwUvlgt96iVOXReweFM9F6vXl3+ot32ecjjYQfxNj7qtKz1PgjOVjiU9oTJ82pp+jM+07n41z9R9uXNdNcOlfoUlq12Ql1K1Bhs3E11Iksq4KKMbCH3t56xHLsqePpeEcZF/mFR9dGR8wT4mtqWUY4IPxri2faeUntAS9Q2NX0/CPpj761NrFFy2j4Ka5BCo4KB8BXsVll9o73xFFfOZu//ACBeUch/grH6dJ4Qv5Af1rVRSn9oNU+MfQjzpGz9MycoW/mUVj9LS/sf94/tXiilvx3WfmI82R7/AErN+yH/ANn/AGrzLpGRgVaFGU8Q0gIPiCuKxRVf7b1n5g82RC9NaiQTEtFEbZz+ylBT/wCthgfDFR+T0b3A9mZCO9N/3GrUop9X2k8Rq92xllqJoq629HUmflpn2f8ASjGfNjUj0Rqpo6AgyW08zD6UzBh/KAFqXUUT+0evlvObZP3mZsg07agBQsiKNwAUADwArqj0taH/ADWXxBH9KWyouOsFx3gUlvWjziMfHfv7gKbX4/qXySrm+xOrSa2JBWZG7toU5SQHgQfCq40dq7NNg7Owva4/AVM9C6CS33glm5sT+A4CuzptXqL95wwjXU2+2BxS3WT5pc/YS/ltTEUu1k+aXP2Ev5bV0B5nSWjzKN0kkZ+o2Ki1/qnOd6ydJ3MSD/apzijFZb9JXd72Sk64y5KpuNFTR+3Ew7wMjzGa8wSRD2kJ/i/pVrFa47rRMMntxoe/ZGfOuVb4In7kjPLS+jIJFcwDkB4r/WuxLlDwZfPFObjU+BvZLJ4HI8jSyfUpx7EinuZcfhXNs8Gvj+vzEvTTRgH40YpfLq1cpwXP7rf+K5XiuU4rMP4WI/CsNmhuhymKdUl2HVFIv0jIOJ81r2ul27FNIdEkU6WOqKUjTB9zyatg0wOanzqnlyIwMqKX/pZOxvur0NLJ9byqeiQYO6iuL9Kx/W8qP0pH9byo6ZBg7aK4DpVPreQrydML7rfdQq5PsGGMaKWjSpPsxk+Z/AVvj9Zf2IGHeVI/HFMjprZcRLKEn2Oug0Q6CvH9plj+8/d/eu2HU4HfLK79w3D+tba/CNRPtgatPNimW+jXiw+G+vMU0su6GFj3kYH37ql1nq/bx+zGCe1usfM0zVAOFdOnwFc2S+g6Ok/MQ231TlkOZ5MDsXf/ANqkGjtAww+ygJ95t58zTTFZrsUaGmn3UaY1RjwjyBWazRWwYFLdZPmlz9hL+W1MqW6yfNLn7CX8tqAGVYNFFABRRRQAVhqKKCDBoxRRUS4JOeSFTxUHxANJr2yj/Zp/IP7UUVzNUlgRbwRi/gUHcqjjwApY6jPCs0V5q7kxyNZoFFFIKGQK2RqM8KxRV48ghxo23QneqnxUGpNY2Ue75NP5B/aiiurpVuaauRvFGBwAHgK2miivR1LY2xM0ViimdwZ6ooooAzRRRUgFFFFABS3WT5pc/YS/ltRR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782" name="AutoShape 14" descr="data:image/jpeg;base64,/9j/4AAQSkZJRgABAQAAAQABAAD/2wCEAAkGBxQSEhQUEhQVFRQVFxcYFxcWFBgXFxcYFRUXFhUWHBcYHCggHB0lHBQYITEhJSksLi4uGB8zODMsNygtLiwBCgoKDg0OGxAQGywkICQsLCwsLC0sLCwsLC0sLCwsLCwsLCwsLCwsLSwsLCwsLCwsLCwsLCwsLCwsLCwsLCwsLP/AABEIANIA8AMBIgACEQEDEQH/xAAcAAACAgMBAQAAAAAAAAAAAAAABQYHAQMEAgj/xABJEAACAQMABgYFCAgFAwQDAAABAgMABBEFBhIhMUETIlFhcZEHFDJSgSM0QmJzobGzFTNTcoKSwdEkQ2Oi8MLh8Rclg5MWRHT/xAAaAQACAwEBAAAAAAAAAAAAAAAAAwECBAUG/8QANhEAAgIBAwIDBQcBCQAAAAAAAAECAxEEITESQQUTUSIycYGRBhQjUmGhweEVJDNCQ5Kx0fH/2gAMAwEAAhEDEQA/ALxooooAKKKKACiiigAooooAKKKKACsE1moJr/pqR5E0daPsTzKXmlHG3tx7T4948B40Aa9Pa7SvK9touNJpU3SzyHFtB27TZG02OQPHHHhUXu7kA/43Sl1K/NLZhBEO4YUsR31w6UnRY1trZhb2sYPVDANIffkfOckjfzpJC0UfG4jU8whRfNslj4k11KNCsZsf7oYoepK7PSCZAtr6/hbl0rCeI9m0roDjwNS3VLWyV7g2V8qLc7HSRSRZ6K4iH01zvVhg5U9hqrV0tbr/AJ6nxfNNNEaWWfSWiFhdZHjafaKHJWMqeqcdyk/Hvqus0tVceqD+QTikti9RWa8is1zRZmisVmgAoorGaAM0UUUAFFFFABRRRQAUt1k+aXP2Ev5bUypbrJ80ufsJfy2oAZUUUUAFFFFABRRRQAUUUUAFFFYoAyai+mtRbO6uPWJo3MpUIxSWSMOo4BgjDPLyFSYmlmkL47LrFvcqQCeAJG776mKb4IckuSoNBat2jW5cwpIfWbpAzAt1ElIjG88Av40o1y1aRmtY7aONGkd1OyNkY2QxY444Cnz76lGrdsYY7u2bZ2re6B6ucYmhQ5Gd+9g1c7/KXuMkdBAd44hrhuI7wI6RKTU3lmyMYygipdN2JgllhLAmM7O0BgHIBzjwNfUGjLSCHZaC3jRtgDbCAMRgcwM76+fdadVLiNpJcmaNss0mRtDtLj+oqe2GumkxBEVs4dlY0x0kjCSQAY2gPo5AyARTVbXFZmzNKqbeIlq+uydgFeTdS9o8qhOgvSXZzsI5CbaXOyVmHV2uBUScOPbipopyAQcg7wRvB78itMeh8GV9S5M+tS9o8hWfXZByB+FYoq3TH0I39T2ukzzXyroj0ih47vGuPFeWiFR5cWHXJDhHB4V6pAFZd4Pl/auu30lycfEVSVLW6Lq1dxrRXhHBGRwr0KSOM0UUUAFLdZPmlz9hL+W1MqW6yfNLn7CX8tqAGVFFFABRRRQAUUUUAFFFYNAATWm4uAg3+XM1qu7zZ3Lvb8K4Qu/JOTTIQzuxcp9kZllZ+O4dlAXHCs0U9LHAp78kL0toK8F9NPaC3MdxFEsgnZhh4id4VRv3Yrij1O0iDcSLe28ck3WxHbAjaRNlFDP7Kjw5k1YNBpbqi9y/mySwmVLpKdbwW9u/ycst0kN1C250ESmSTdzRwgIPY1bdM35acsN3PHLB4L4AACnGusUaaRsZQqiUx3AL/SIVMKCeeNo1Frpsu3j+Fee8U2kq18T0vg0fMbm/gcOlljhvYJmiSSC6+SmjYdVskDayPZbrAgjHCpTZWV1Z5fRchuIBvewnbroOZif/AJx51FtaRmyDc4pUYfzf96kMmkShRgd5Xb3biB1d4PicVWrXWVVwxut0/l/QVdoI2Wyjw+xN9V9aoL5SYiVkT9ZDINmWM88rzHfTyq2vLeG+ZZg/q18n6u6Tdk+7KvAg5xn/AMU21b1wfpfUtIqILwey3+VcDk0bcMnjjnnxA7mm1ULlmJxNRpp0yxJEzooorWZkYrVJFzHGt1FTkGsmi3uSh3cOYpzbzhhkf+KTzx8xXm2nKHPmKrOvqWUEJuLwx/Wa8ROCARwr3WU1BS3WT5pc/YS/ltTKlusnzS5+wl/LagBlRRRQAUUUUAFFFYoAK4by7x1V9rmeyvV9dbO4e0furhjXHjzptcM7sVOfZGUTHee2vVFFPFBRRRQAUUVGdN682tu/RIXubjgILdekfPDrH2V48zVXJLklJsQ+kdsX2jT2idfMCo5cDDt4n8a7NYnu76WGWZYrRYCWRQ3Sy5bGdv6I4cK57twdkBi5HF2ABPkOFeY8SnCd2YvJ6zwWM4QxJC7WM/8At837y/iK7fa9WGfbtpB8QiMD/tpbrW+LBh70ijy3/wBKaxWrmSz2QdlIWDN2FkCgd57qRUkqk36y/wCEGok/vEsfocuj5mKoy52iqndxyQK69bbyI2fR3fWkwfV9nfKknLZ57JOARw+NcdxpGO0UQwjpp1UL3Ju4sRuHgKTQW0skhmMha7XMkRHAPF8oEA4YIUjyrRpKpeb5melZ+bKa/UwnX0pZeC5tQY7oWMIvSTNg+17YTPyYc82xx59u+pFSjVPTi31pDcru6QdYe66kq48wfgRTV3xXpo8Hlnzueq1PJyG81vS2Lb2OyOznW6N4k4EZ7eJqHNdgw2aYrBm9o47uddC6OTv86w2kl5Bj8K8HSJ5IfOqfiMsvLR2QQhBgcK3UrbSDe6POuy0n21zz5ilyi1uxkZxeyOilusnzS5+wl/LamVLdZPmlz9hL+W1VLjKiiigAooooAK57q42Fz5d9b655rUMcnO7hvxUrGdyJZxsLEBO88TWyt8tkR7Jz3H+9aOjf3D91aFNMzuLQUV4L49oEeIrm0tpFLeCWd/YiQue/HL4ndVskd8HZSHTetUNu/QqGnuW9m3hG1J2gseCDfxJqHW+u+kbyLpILe3tYWJAuJ5shcHBIBxkjw41xaHhFppEBpzO1/A0bzMQrm4GGUg5yqHZCjPZSJ27eyPjV3Y30q084/wDcLgQRn/8AUtH3ke7Lcb/iFpYNIJCnR2sSQx8MIMbQ+sfab4nFa77R9yDtzpb2y43+sXqLw57KgmuH1u3U49cjkPuWlnJcN4CR2Cg9+K41tesv52Xpk7Wns0NCy8yfwNjsz8ct+A+FbIdHyMcBT/zuG+uK611S1bC2czvjd65II9x59BGgA+NcF9rzpKRAyn1WBm2Q8MOwM9gkIyfhSY+GT/zNI1S8aX+nE2a/2rxJawsCDI7vw34GyoOOP0jXH0lww2XuHKcMLhSRwwSN+N1c0Vk3SdJLK8snvOSxz25Yk12GtKjCEVCO+DH1Tsk5z2z6HiKJVGFAA7BXvQVwHv7ZV34kUHsyzoN3bgZrjvpN2M4HPkPDPE/uiuvVRehaW7YH5JdmBCMGSdwVhRE/eO1gZxgZ40+uOd2JtnjZcFg+hlsQXafQS7kCdmDxx5Cp90ZznO+kHo+0A1jZRxSb5W2pJT/qOckfAYHiKkldSGyOPPdmroRzyfE17CDsr1RVyAoooqAwYIrOjZNlip5/iKK0THBBH/MUNZWA4eR8DS7WP5pc/YS/ltXdE2QD21w6x/NLn7CX8tqyGoZUUUUAFYzWa0zyhVJP/DQQ3g2Fq1PdIOLCk52n3k1kQdtPVK7sR5rfCO59JryBNaW0ix9lfOtYjA5V6q3RFEdUmeXkkbifupBr3oWW8sJbe3IEj7BAY4DBHDFcjhnGKkNRj0lX3QaOnkDOj9QRlGKsJDIuxgjfuOSRzG6iWMBFPqKjl08ix28DxATWQaB4HwVdz1OkUjI6QHa6rbuscGp9q56LbboA15Hm4di5MczgRqTlI1IIG4YycVHvRxHNeXSiQQyJZpkmWEM2Z5MnDAjL5QkFs431cjSAcWA8WH96TXFD7uqMun0I7aaiaPjO0LVHb3pWaVvNzUf1u1glWb9HaJiRbgrmWRVVBCpAIAONxwcluW7HGpzLpOFfamiXxlQfiarrSt9BHp21nhlikF0hgl2JFbZfcqFtk8zs8eyrWbLYpWsy3NGiNTILdukuD63ck5ZnyYlbtAO+Q97Z8KYacsRdQvE/0hu+qwOVI7MEDhXfPHssy9hIqNa9XMkEVvLC/RuzyQs2MgKyrIGx25U4Nc9NykdTpjCOxDdGSEqVf24yUbxXd/Q1tuLxE9pgPvPlSw2sRLFpJXZt5IVjkneTuG/fWv1OIMnVmZdobe7YJQb2VWYDrGp8uLeSqsnjCCfSgzlBlvefefgvAVPPQ9oKaS49cmTMKowjd+JkOAGjHdg9bvHGmHo11RsrqKW5ktsoZ2WBJXL7McaqDnBwx2i2/uq040CgBQAAAAAMAAcAByFbaqktzDbdJvDPVFFFaDOFFFFBAUUUUEhWuZd1bKww3VKIfB16KkymOzdWvWP5pc/YS/ltWrRL9YjtH4Vt1j+aXP2Ev5bVmsWJDqnmIyoorFUGAaU6Ql2m2RwHHxplcS7Kk9lJ4RzPE02pdxNr7GwDFZpDrFrXDaMseHmuH9iCEbUjePJB3mlbNpCVTLdzw6Ng92PYeYD60snUU9wBpjmiqiyZCiq6TT9lk+rjSGkHB3uJZejz++WSPyFbpte7gcLOFO6a+iU/ELmrRUpcLJPQyf1WPpqv91rbe8zTOPqp1V/3E+VM7fXyfdtWav8A/wA95DIf5WIqq9atItdXs0qdJ1nWKNJN7LtEDYxyG0x3Dhml3dSWGsGjSw/ETfC3+gttGJ22V3XaJyEdlzj2c7J3866rDR81wC0VvcTqDgkK7gHsJzxqc6y+jV4LaOW32WnhjAuEQEdMFH6xQST0g59tRnVHWh7GXpo8vC+6aLPtD3lHAOv38DWbHS/aOlG1W1dVcV1LnJqi1cvB7OjpR/8AAv8AUVm+0JpJU22s5kWH5Xa2VAXo+ttYXsxV/wCjb+O4iSWFw8bjKsPw7iOYroZQQQRkEYI7QdxHlmneUjny1tkvZwvoQf1tZ0iuF9meNZB4kYYfAg1HtfVJsSRxSeFxj6x6P/qFedXLzohcaPiR7iS1nk6IRAFehkO11pSQq7LHma3a36t3baPuZbmVECIHFvD11Oyyn5SRvaxjOFwMisiramP85dC9SFPb3icY5FHe5/6a4fX3dT0jMQpPFywyNxO89tWPpDSQhsTMu7EC7A+syAIPM1XGi9GmeW2tQcGaRQTzA3s58cZoWWdGrUSinN9l/wCEn9HGtXqM3Qyt/hJ23HO6GQ8G3/RJwD59tXkKor0h6mixfbiUmylIG8kmFz9En3TuwfEU61G9IfQQeq3KyTSx4W2Ea7TTKc7MfcR2nl4VrhLp9lnI1FasXnV9+f0f/RbdcWl5dmNgJ47dzweQKwXt6jMM+dVtp7WG7bPrV2mj4zwt7cdNdEH32G5PPdUMuLzRytn1ae5f37q5OT/BHx8M1shpbrFmMdvV7IzKssF4nzkaxgN3iHHltcKa6PGkhvivrG9XsZdhj/FGT+FVimkkx1dD25X7C4P+7NczaQsGb5Sye2k962neNh37Eu6j7lauGv8Aci2C7I9YHj3XltJB2yL8vB8XQbSjvZQKdQTq6hkZXU7wykMD4EbqpnRGst5bkGzuvXYh7VtcDYnA57PveKn4GrD1Y1khvoJDZBI51yXilTGxIeJdUwWBO7aHMb99JlGdbxNYKOJJ6KhXr+m9or6pYgDg3Ttst3jrZ8xTC2/TDe2uj08DO/4YqOtEdJILNsSDxx5116x/NLn7CX8tqj9jDeCRTK9uVDDaEcEoPHgC0hx44qQaxfNLn7CX8tqpc8tMmnZDKsGs1g0kcL9KvuVe0/cK0Dd8K9XhzIfqgeZqN686xGyt8xjbuJWEcCdrtzx2LnPlWiO0UZ5byEOm9Kw6OkeGxh9Y0jcsWcnrMu0SdqV+SDO5cgADfgVX+m9MIHMlzKL+47ZDm0iPuxRD9Zjt3DjXLpK7MKvEjGSeU/4uYb2mkJ/Uof2YJI3e0e4AVZmoGoCW6rPdor3JGQp6yQg8AAdxfGMsRu4Ct608NPBTuWZPiP8ALG7RRA7PQmldI4OzIsXAGY9DEB9WMY3eC/Gnlr6HJT+svEXujhJ+9mFW9mjFLlq73t1YXotkU8xlN6a9FRt4ZJvXEKxIXO3Bs5CjhtBtxz+NQGzt9sxRl1jL5bLtsjaxlQW5Enge2rm9MWkdizWBT1rmQKfs067+eFFR/wBEugI7kXcs0ayRnFuqsMg4w7n7131ms1Fk5rqecepsqfTTKb77L+RRq5r9d2L9HcbU8KnDI5PSxgHB2W547Dxxxpjrnq5HPH+k9G4kik608SDgRuaRV5MPpL8aUekHVV7GVSCXtn6sbneyEbxE554HA8wK0aga0HR9yA5Pq0xxIvJGPCQd4545GunqdFXfT94oXxXoxVc3B9cOTbqNra1hJne9pKcyoN5Qnd0qDt7RzAq9rW4WRFeNgyOAyspyGU7wQRVSekfUr1cteWqg253zRrv6Mn/NQe4c7xy48KXaga5eouIpSWs5CMHj0DN9IfUOd45YyK4kZOD6WaL6o3w86r5r+UTTWdhZaVs7vcsVyDazHgNo4MbHHPhv7jTrXe+gjs7lZ5Y024pEALDaJKkABc5O/FILPRP6fmeebbXR0OUtlDFGmcHDzHHLcQKlejPR1o6Bg624dwdzSs0rA/xk1EsNmSPG5Rl3poTWlpbjOYx8sCMfqQAg8CT91b/R9GX0tanHVV2weWUjYn8a3ekARx6TvynvoSBwHyYLDx2sU91B0b0V3o1T7ZiuZW/efGPIMBVI4UjfZJ/dkvV5+mxP9e9KwW9lKbhBKsg6NYecrt7Kgd3HPLFULe2Ets6RyMEmCq6lH60TMM9GzDerjmM86leuGsvT30kynajtCYbZTvUzb+knI57O/HeFrl1D1R/SbzvM7iNAQHB6zTvkhs88cT25FdP7m3Q75PH5f1MdM/L3fD5Ru1D1Rjvo5ZppHYxE7VvFgTOcZGXY8G5Y8xU30FoC6AzDb2mjUPbGLm5I7WckAGq4srm40TfEsvykXVlQezPE2CCueOQAQeRGKvrRt/HPEk0TbUci7SntB/qOBHaKRLUWX/4kiL49DyuHwxZDoS5zltJXTHuSBV8uj/rTG50bHNGI7hEnGMEyopJPbjGB8K7KKFEz5ZUeuvozMQa40ftEL1mt85YdrRsd+4b9nu3HlUQ0PpNzMksb9HdocRyHcJeXQTDntcMnmd9fRYql/S5q0ttMt1ENmO4YrKBwWXiGA7G3/EVv01yn+BdvF8PumXhLOzJpHZWunLeOSUSRSxMUkWN9iSNx7cR+qdxG6opBBolXKCPSjupKso9YJBG4g7FcWomsZivYXdurdYt59+4yKB0Ex+sQMHtq7Bu7u2sV+nlVY65coiXssgei9GWzsNizvVXPtTNIgHedqTP3VONJ2KQ2VyI1wDDKeJP+W3Mk1ztTHWD5ncfYS/ltSbo4wFTy2M6w1ZrDUkcJzvdj2t+FU3rlpfpbq6uQci0As7bsEsmenk8Qu0AfDsFW7c3IjjkkP0Fd/wCUE/0r5ymmIs7cMctKZrmQ8y0j9GpPwjPnXV0FSs1EVLhbv4IVWt8kr9EWgBcXLXDrmO1xsZ4GZ8kbueyN/iRV1VBPR1EYNH2KLue6keVzz2MF3Pf1VRc/Wqd0vUXO62U33ZWbywooqOa/awCytHYECaQGOEE46zDe/go6xPcKRJ4WSIx6nhFV+kbTBu75xENpYv8ADwgb9tyRtkfxnH8Iq4dVdCiytYbccUXrntdt7nv3k+VQD0UapHaW9nUhVBECsN7EnDTnPxx45q1aTUm31M16mUVGNUewr1n0QLy1mt2/zEOyexxvjb4MBXzYyEqQww28EdjKcEedfU4r5u1ngEd9eIOCzvgfvdb+td7wWf4zqfEkxFT7Fu+inTBurAK+9oWMTZ35XZBTOfqtj4VXOmNHWUOlp4ZxNFaxkSdEiF2l+kVQr7MRzxPLnT/0Ez77uPl1H+8r/SrY6Fc52VyRgnZGSPdJxvHdXK1Na8x4BScJPBWGkvTKIkVLKzCoAAjSthQAN2Ej5cOYqIaX1/0rOuXlaFNrZ+Sj6Jc7O3s7Ry2dnfxrp1o1f6Se9ktIl9XhmERhUHJYIGldBwADE9UUmk0k89vLCQ8rBYGjKozkmGQg7YUHB6NiNr6gFZMbbmlwi4qUX8RY4xgnLMxDyM2WyAdpmYjfjfvPjVi3r3FtMlzJPA2zYXMsfQIdnZLRoq7THfkupzuxioxqfpK3jmlkndQNgIilSdoMSZOA4YAHxrm0jpWPYuII3LQpG0dscN1kmuIp3TB4BdkjfRGHDbG6pqU8Q4QkVtiID3R+PE19E6g6J9VsLeMjDFA7/vyAM3lkD4V88dIp2Qcldpc9U+yGG192avH/ANUtHjcDMcYG6B+XCu34pdXmFcJJqMVwZJwk1sv2Oj0j6rreQdIpCXEALI5OAygEtGxP0TxHYQO2qu1N1surcCC1aFUuJFwZ8lIXbcSMHg24b876letnpAtbpIoEFx0Lyqbk9EVZoVGejXfv2mwD3ZqIa66Qtbm6EtnDJGkihZUaMIu0u5XUDnjGf3RXDm1nKNOnhKUfLmnh/syzm1b04BtDSUJbj0ZhwmezNetVdbpmuGsdIwiC8UEqV/VTKN4KnJwcb+ONx4cB79F+m3urTEuS9uwi6Q7+kAUFGz7wBwfCuD0zN0aaOuFHy6XaKrD2ipViy57MqtXTaWTJKO7i+UWBUd9IVgJ9HXa4yRE0i/vRDbH4VI34nxpfrA4W1uS3AQTE+HRtTnxkSuT5jlmPRZU7+qwI95d4PwNfUOj7vpYYpf2kav8AFlB/HNfLS7oRnsr6U1VBGj7QHj0EY/2iul4l7VkJd3FZG28HevEeI/GmOsQ/wlx9hL+W1cVqmXXx/Cu7WP5pc/YS/ltXKve6QuhbNjKsNWaw1INBDNbnI0fdkcoZfwNfP2lj8lB3WsY+9yfvNfSl9ZiaKWI8JFkT+bIFfNdzGxhhDDDKjwsOxonbcfgwrt+F72yj3cXj6C6y5NASYk0LH9H9HSkDtbYtx+GfOpzVV6Iui9poW8iDObST1WdVGWCSYibd3EKfjVqEVzI9ykkFQ+TUs3F41zfyidVOLeFVKxouc4cHex3DI4HG/lUwoqzSZCbjugAoooNTwQYLDIBIGTgZPE9g7eFfOGtU4e+vHHAzv/t3f0q49K6XX1iebPyWjIJGY8muZU3JntVBjd+0qhXlOCze0xLH95iSfxrq+Cr8aVj4imNrRZPoJhy90/1UHm5NW8tVX6K7Roo7Ybw1xNNMRwzDbw7APgZHFWmKwal5sZWfJWmrYKvpKBv1kN40hHPZlG5vvFbdB6ah0bLdGeOQLPIsiSxRFwcIFMR2d6kMpI5Hap1rZoCbphe2Oz60q9HJE/sXEXuH64wMGoxHrnb5ZZ4Lu3kXc8Yi6QKTw3jeO7NKjKLh0THRalHBHk1Wmv7ie4j2bWOeUskbpltk/SKj2eZ+NR3SOjJYokm6QNHJNLCrBcZMJwW8DvwO6rOGkJrpWW2ie0tiD019dfJ7CfSEasfaIzv5Up14uYbrRy2+jIHe2sGVjcblQbKkMFB6zk9JtE4xzqi8rzFtldxqtlFYTILa2TPBPKZSOgERICjeskojZs920DVmR+iOMgH12fBAO5E5jIqv9UpkM3RSHEV1G8DnkOkHUb4OF31dGoGkzLaCKTdPaH1eZTuIaPqq3gyjINbfEtJVTcvLXsySaKTus9X9SBaf9H1vZvbtNczm2kcxyydUGN2GYmOBgJkMDntFSL/0isxxmuT/APIN/ktTm+s45o2ilUPG4IZTwIP/ADjUXstBX9mBHZ3MU1uPZivFZmjHurKhzsjlkVznDAvzptbtjzVzQMVlCIIA2ztFusdpmZjvJNQnSs36W0rBDF1rTR525pPovKCDsg89+B/NUguNE390pjubiGCFtzLaRsJGHNemkJwD3Cneh9Ew2sSw26BI14AcSebE8z31OMi84O4mol6U9IiHRs4+lMBAo7TIcN92acR6wQtdNaoWaVE25CozHGOx34KccqqL0i6yC9uB0Zzb2xZIm5SzHc8gHNVC7j/etFNbusjXHuRCLyQe5gJ2Yl3liFHeSdkfea+nlgEaJGOEaqv8qgf0qjvRZoY3WkVkI+Sth0jHlt8I1+JOf4KvFmyc8fjWnWWKzUPp4jsvkRe+x2aLjyxPYPxrdrH80ufsJfy2rboyLCZ97f8A2rVrJ80ufsJfy2rl2SzIZUsRGVYas1g1QYJ3GGYd+fOqQ9JeiPVruTAxHcnp4zy6QdWZPHcGq8rwYk8RUf101cW/tmhJ2ZAduJ/dccPgeB7jW/TXOqyNi7CE8SwVF6Ntaho+4ZJSRbXBXaPKNxuWTw34Pdjsq+UYEAgggjIIOQQeBBr5gvLV45HhmQpIhKup7d4yO0EcDzqSan693FgBER09sOEbHDpv+g3Idx3eFdHV6Hr/ALxp94vlLlDJwzui/aKiGivSVo+YDMxhb3ZlK/7vZPnT9NPWrDIuYCPtV/vXKe3IppjCoxp/T05kNrYwSNcHcZnjZbeDmXLkAOwB3Ac63aS13sIB17qMn3UPSMf4VzUA1o9KckymKxVoUO4zPjpMc9hBuXxOTV66bLpKNabJjFnPr7pCK2gTRlu/SEN0l5LnrPJnaKt2szZJHIYFQrRejHu7iO3i9p2xnkO0nuA31xu/JclifEkk8+ZJJq0dVtR7qC3UxgRz3QKyysetbW5GSFX9o+7w4V1pyjoqHVB5k/ef6+ny7jtoj7QFzGJXmiG1EjRaOtBnc+y21PKvdkkkj9nU6NRXV/QDpOGdRHb2gMNlEDncRiS5Y83YEjuGe2pVXDjnliZPcM92e7t7qr/US+u9m6b1R/Wri5dpGuB0cMSqFRFBxtSYUHcox3irAoolHIRk0VFe217d3Dx3MctzPE7AJjo7SNc/JuCepskAHftN5VONU9XGtkn6co5uGDNGoPRqBGIyuTvbI4nFSXNFCgkDk2fN2tegG0ddNAcmM9eFjzQ8N/aCMH4VKdXtOSuyz25Bvo0CSwscC/hQdXH+soHiasrXDVeLSEHRyZVlOY5BxQ/1U8CKozT+rt1o9wJ1OwD1J0zsHB6p2h7J4bjvrr0W1ailUXPDXuv0/oMi8rcu7VvXW1vBhZOimG5oJiEkVhuIwfa+FPrmbYXaKuR2IjOd/cN5r57fTcdyAL6BbjA3TI3Rzjxddz7veFMLS6tUHyWkdJwDkhUSY8CGxWe3w3VV8R6l6rch1lxyadH0Le7kPYts65/ik2V++o9rHp6VVPTzRaMiP+os14w5hUXqoe/rcKr+401ERhr7Skw7AyQg/HJNJpNKxRktb26RsT+tlYzzcOO0+5T4CiHhWqn7y6V6vYlQwPNJ6cHQGC1jezsnOXdz/i7w8z27J3bzu7+IqKlHndIYEJdiEjjXfsg7gM/eWPjXbofRF3pGQ9AjSZPWmkOI18XPZ2DPhVw6q6pQ6KiaUK09wV67quXb/TjUnqjJ57zzp8radJW66H1TfMvT4A5KJ50NotdEWKRJsvczMFB4dJO4OB+4gB8Ap7akOibAIscSkkKAMniccWPeTk/GkmhrSeWZru8AR8FIIAwYQRnG0SRuMjYGTvxwqa6Nt9kZPE/cK5WemORGOqR2ouBS/WT5pc/YS/ltTEUu1k+aXP2Ev5bVmNQyrBoJrw7gcTiqtoDh0svst2HFaFNbNJX8IQhpEB5ZYcRSJtOxLwfPgCavHU0xjiUkjLbJRkcmuWpkGkVG3mOZB8nMvtDsDD6S93jjFU7p7Uu+syduEzRjhLCC4Pio6w+Iq5JNZU5Bz5CtB1jY+zGf5j/Sivx2rSvNdn8ohajBQPTqdx49h4+XKsdEnYv3Vdl/CLj9baQPnm8QJ/mO+lbaj27HJtoV7gWH3A1pf23oXvwUvlgt96iVOXReweFM9F6vXl3+ot32ecjjYQfxNj7qtKz1PgjOVjiU9oTJ82pp+jM+07n41z9R9uXNdNcOlfoUlq12Ql1K1Bhs3E11Iksq4KKMbCH3t56xHLsqePpeEcZF/mFR9dGR8wT4mtqWUY4IPxri2faeUntAS9Q2NX0/CPpj761NrFFy2j4Ka5BCo4KB8BXsVll9o73xFFfOZu//ACBeUch/grH6dJ4Qv5Af1rVRSn9oNU+MfQjzpGz9MycoW/mUVj9LS/sf94/tXiilvx3WfmI82R7/AErN+yH/ANn/AGrzLpGRgVaFGU8Q0gIPiCuKxRVf7b1n5g82RC9NaiQTEtFEbZz+ylBT/wCthgfDFR+T0b3A9mZCO9N/3GrUop9X2k8Rq92xllqJoq629HUmflpn2f8ASjGfNjUj0Rqpo6AgyW08zD6UzBh/KAFqXUUT+0evlvObZP3mZsg07agBQsiKNwAUADwArqj0taH/ADWXxBH9KWyouOsFx3gUlvWjziMfHfv7gKbX4/qXySrm+xOrSa2JBWZG7toU5SQHgQfCq40dq7NNg7Owva4/AVM9C6CS33glm5sT+A4CuzptXqL95wwjXU2+2BxS3WT5pc/YS/ltTEUu1k+aXP2Ev5bV0B5nSWjzKN0kkZ+o2Ki1/qnOd6ydJ3MSD/apzijFZb9JXd72Sk64y5KpuNFTR+3Ew7wMjzGa8wSRD2kJ/i/pVrFa47rRMMntxoe/ZGfOuVb4In7kjPLS+jIJFcwDkB4r/WuxLlDwZfPFObjU+BvZLJ4HI8jSyfUpx7EinuZcfhXNs8Gvj+vzEvTTRgH40YpfLq1cpwXP7rf+K5XiuU4rMP4WI/CsNmhuhymKdUl2HVFIv0jIOJ81r2ul27FNIdEkU6WOqKUjTB9zyatg0wOanzqnlyIwMqKX/pZOxvur0NLJ9byqeiQYO6iuL9Kx/W8qP0pH9byo6ZBg7aK4DpVPreQrydML7rfdQq5PsGGMaKWjSpPsxk+Z/AVvj9Zf2IGHeVI/HFMjprZcRLKEn2Oug0Q6CvH9plj+8/d/eu2HU4HfLK79w3D+tba/CNRPtgatPNimW+jXiw+G+vMU0su6GFj3kYH37ql1nq/bx+zGCe1usfM0zVAOFdOnwFc2S+g6Ok/MQ231TlkOZ5MDsXf/ANqkGjtAww+ygJ95t58zTTFZrsUaGmn3UaY1RjwjyBWazRWwYFLdZPmlz9hL+W1MqW6yfNLn7CX8tqAGVYNFFABRRRQAVhqKKCDBoxRRUS4JOeSFTxUHxANJr2yj/Zp/IP7UUVzNUlgRbwRi/gUHcqjjwApY6jPCs0V5q7kxyNZoFFFIKGQK2RqM8KxRV48ghxo23QneqnxUGpNY2Ue75NP5B/aiiurpVuaauRvFGBwAHgK2miivR1LY2xM0ViimdwZ6ooooAzRRRUgFFFFABS3WT5pc/YS/ltRR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784" name="AutoShape 16" descr="data:image/jpeg;base64,/9j/4AAQSkZJRgABAQAAAQABAAD/2wCEAAkGBxQSEhQUEhQVFRQVFxcYFxcWFBgXFxcYFRUXFhUWHBcYHCggHB0lHBQYITEhJSksLi4uGB8zODMsNygtLiwBCgoKDg0OGxAQGywkICQsLCwsLC0sLCwsLC0sLCwsLCwsLCwsLCwsLSwsLCwsLCwsLCwsLCwsLCwsLCwsLCwsLP/AABEIANIA8AMBIgACEQEDEQH/xAAcAAACAgMBAQAAAAAAAAAAAAAABQYHAQMEAgj/xABJEAACAQMABgYFCAgFAwQDAAABAgMABBEFBhIhMUETIlFhcZEHFDJSgSM0QmJzobGzFTNTcoKSwdEkQ2Oi8MLh8Rclg5MWRHT/xAAaAQACAwEBAAAAAAAAAAAAAAAAAwECBAUG/8QANhEAAgIBAwIDBQcBCQAAAAAAAAECAxEEITESQQUTUSIycYGRBhQjUmGhweEVJDNCQ5Kx0fH/2gAMAwEAAhEDEQA/ALxooooAKKKKACiiigAooooAKKKKACsE1moJr/pqR5E0daPsTzKXmlHG3tx7T4948B40Aa9Pa7SvK9touNJpU3SzyHFtB27TZG02OQPHHHhUXu7kA/43Sl1K/NLZhBEO4YUsR31w6UnRY1trZhb2sYPVDANIffkfOckjfzpJC0UfG4jU8whRfNslj4k11KNCsZsf7oYoepK7PSCZAtr6/hbl0rCeI9m0roDjwNS3VLWyV7g2V8qLc7HSRSRZ6K4iH01zvVhg5U9hqrV0tbr/AJ6nxfNNNEaWWfSWiFhdZHjafaKHJWMqeqcdyk/Hvqus0tVceqD+QTikti9RWa8is1zRZmisVmgAoorGaAM0UUUAFFFFABRRRQAUt1k+aXP2Ev5bUypbrJ80ufsJfy2oAZUUUUAFFFFABRRRQAUUUUAFFFYoAyai+mtRbO6uPWJo3MpUIxSWSMOo4BgjDPLyFSYmlmkL47LrFvcqQCeAJG776mKb4IckuSoNBat2jW5cwpIfWbpAzAt1ElIjG88Av40o1y1aRmtY7aONGkd1OyNkY2QxY444Cnz76lGrdsYY7u2bZ2re6B6ucYmhQ5Gd+9g1c7/KXuMkdBAd44hrhuI7wI6RKTU3lmyMYygipdN2JgllhLAmM7O0BgHIBzjwNfUGjLSCHZaC3jRtgDbCAMRgcwM76+fdadVLiNpJcmaNss0mRtDtLj+oqe2GumkxBEVs4dlY0x0kjCSQAY2gPo5AyARTVbXFZmzNKqbeIlq+uydgFeTdS9o8qhOgvSXZzsI5CbaXOyVmHV2uBUScOPbipopyAQcg7wRvB78itMeh8GV9S5M+tS9o8hWfXZByB+FYoq3TH0I39T2ukzzXyroj0ih47vGuPFeWiFR5cWHXJDhHB4V6pAFZd4Pl/auu30lycfEVSVLW6Lq1dxrRXhHBGRwr0KSOM0UUUAFLdZPmlz9hL+W1MqW6yfNLn7CX8tqAGVFFFABRRRQAUUUUAFFFYNAATWm4uAg3+XM1qu7zZ3Lvb8K4Qu/JOTTIQzuxcp9kZllZ+O4dlAXHCs0U9LHAp78kL0toK8F9NPaC3MdxFEsgnZhh4id4VRv3Yrij1O0iDcSLe28ck3WxHbAjaRNlFDP7Kjw5k1YNBpbqi9y/mySwmVLpKdbwW9u/ycst0kN1C250ESmSTdzRwgIPY1bdM35acsN3PHLB4L4AACnGusUaaRsZQqiUx3AL/SIVMKCeeNo1Frpsu3j+Fee8U2kq18T0vg0fMbm/gcOlljhvYJmiSSC6+SmjYdVskDayPZbrAgjHCpTZWV1Z5fRchuIBvewnbroOZif/AJx51FtaRmyDc4pUYfzf96kMmkShRgd5Xb3biB1d4PicVWrXWVVwxut0/l/QVdoI2Wyjw+xN9V9aoL5SYiVkT9ZDINmWM88rzHfTyq2vLeG+ZZg/q18n6u6Tdk+7KvAg5xn/AMU21b1wfpfUtIqILwey3+VcDk0bcMnjjnnxA7mm1ULlmJxNRpp0yxJEzooorWZkYrVJFzHGt1FTkGsmi3uSh3cOYpzbzhhkf+KTzx8xXm2nKHPmKrOvqWUEJuLwx/Wa8ROCARwr3WU1BS3WT5pc/YS/ltTKlusnzS5+wl/LagBlRRRQAUUUUAFFFYoAK4by7x1V9rmeyvV9dbO4e0furhjXHjzptcM7sVOfZGUTHee2vVFFPFBRRRQAUUVGdN682tu/RIXubjgILdekfPDrH2V48zVXJLklJsQ+kdsX2jT2idfMCo5cDDt4n8a7NYnu76WGWZYrRYCWRQ3Sy5bGdv6I4cK57twdkBi5HF2ABPkOFeY8SnCd2YvJ6zwWM4QxJC7WM/8At837y/iK7fa9WGfbtpB8QiMD/tpbrW+LBh70ijy3/wBKaxWrmSz2QdlIWDN2FkCgd57qRUkqk36y/wCEGok/vEsfocuj5mKoy52iqndxyQK69bbyI2fR3fWkwfV9nfKknLZ57JOARw+NcdxpGO0UQwjpp1UL3Ju4sRuHgKTQW0skhmMha7XMkRHAPF8oEA4YIUjyrRpKpeb5melZ+bKa/UwnX0pZeC5tQY7oWMIvSTNg+17YTPyYc82xx59u+pFSjVPTi31pDcru6QdYe66kq48wfgRTV3xXpo8Hlnzueq1PJyG81vS2Lb2OyOznW6N4k4EZ7eJqHNdgw2aYrBm9o47uddC6OTv86w2kl5Bj8K8HSJ5IfOqfiMsvLR2QQhBgcK3UrbSDe6POuy0n21zz5ilyi1uxkZxeyOilusnzS5+wl/LamVLdZPmlz9hL+W1VLjKiiigAooooAK57q42Fz5d9b655rUMcnO7hvxUrGdyJZxsLEBO88TWyt8tkR7Jz3H+9aOjf3D91aFNMzuLQUV4L49oEeIrm0tpFLeCWd/YiQue/HL4ndVskd8HZSHTetUNu/QqGnuW9m3hG1J2gseCDfxJqHW+u+kbyLpILe3tYWJAuJ5shcHBIBxkjw41xaHhFppEBpzO1/A0bzMQrm4GGUg5yqHZCjPZSJ27eyPjV3Y30q084/wDcLgQRn/8AUtH3ke7Lcb/iFpYNIJCnR2sSQx8MIMbQ+sfab4nFa77R9yDtzpb2y43+sXqLw57KgmuH1u3U49cjkPuWlnJcN4CR2Cg9+K41tesv52Xpk7Wns0NCy8yfwNjsz8ct+A+FbIdHyMcBT/zuG+uK611S1bC2czvjd65II9x59BGgA+NcF9rzpKRAyn1WBm2Q8MOwM9gkIyfhSY+GT/zNI1S8aX+nE2a/2rxJawsCDI7vw34GyoOOP0jXH0lww2XuHKcMLhSRwwSN+N1c0Vk3SdJLK8snvOSxz25Yk12GtKjCEVCO+DH1Tsk5z2z6HiKJVGFAA7BXvQVwHv7ZV34kUHsyzoN3bgZrjvpN2M4HPkPDPE/uiuvVRehaW7YH5JdmBCMGSdwVhRE/eO1gZxgZ40+uOd2JtnjZcFg+hlsQXafQS7kCdmDxx5Cp90ZznO+kHo+0A1jZRxSb5W2pJT/qOckfAYHiKkldSGyOPPdmroRzyfE17CDsr1RVyAoooqAwYIrOjZNlip5/iKK0THBBH/MUNZWA4eR8DS7WP5pc/YS/ltXdE2QD21w6x/NLn7CX8tqyGoZUUUUAFYzWa0zyhVJP/DQQ3g2Fq1PdIOLCk52n3k1kQdtPVK7sR5rfCO59JryBNaW0ix9lfOtYjA5V6q3RFEdUmeXkkbifupBr3oWW8sJbe3IEj7BAY4DBHDFcjhnGKkNRj0lX3QaOnkDOj9QRlGKsJDIuxgjfuOSRzG6iWMBFPqKjl08ix28DxATWQaB4HwVdz1OkUjI6QHa6rbuscGp9q56LbboA15Hm4di5MczgRqTlI1IIG4YycVHvRxHNeXSiQQyJZpkmWEM2Z5MnDAjL5QkFs431cjSAcWA8WH96TXFD7uqMun0I7aaiaPjO0LVHb3pWaVvNzUf1u1glWb9HaJiRbgrmWRVVBCpAIAONxwcluW7HGpzLpOFfamiXxlQfiarrSt9BHp21nhlikF0hgl2JFbZfcqFtk8zs8eyrWbLYpWsy3NGiNTILdukuD63ck5ZnyYlbtAO+Q97Z8KYacsRdQvE/0hu+qwOVI7MEDhXfPHssy9hIqNa9XMkEVvLC/RuzyQs2MgKyrIGx25U4Nc9NykdTpjCOxDdGSEqVf24yUbxXd/Q1tuLxE9pgPvPlSw2sRLFpJXZt5IVjkneTuG/fWv1OIMnVmZdobe7YJQb2VWYDrGp8uLeSqsnjCCfSgzlBlvefefgvAVPPQ9oKaS49cmTMKowjd+JkOAGjHdg9bvHGmHo11RsrqKW5ktsoZ2WBJXL7McaqDnBwx2i2/uq040CgBQAAAAAMAAcAByFbaqktzDbdJvDPVFFFaDOFFFFBAUUUUEhWuZd1bKww3VKIfB16KkymOzdWvWP5pc/YS/ltWrRL9YjtH4Vt1j+aXP2Ev5bVmsWJDqnmIyoorFUGAaU6Ql2m2RwHHxplcS7Kk9lJ4RzPE02pdxNr7GwDFZpDrFrXDaMseHmuH9iCEbUjePJB3mlbNpCVTLdzw6Ng92PYeYD60snUU9wBpjmiqiyZCiq6TT9lk+rjSGkHB3uJZejz++WSPyFbpte7gcLOFO6a+iU/ELmrRUpcLJPQyf1WPpqv91rbe8zTOPqp1V/3E+VM7fXyfdtWav8A/wA95DIf5WIqq9atItdXs0qdJ1nWKNJN7LtEDYxyG0x3Dhml3dSWGsGjSw/ETfC3+gttGJ22V3XaJyEdlzj2c7J3866rDR81wC0VvcTqDgkK7gHsJzxqc6y+jV4LaOW32WnhjAuEQEdMFH6xQST0g59tRnVHWh7GXpo8vC+6aLPtD3lHAOv38DWbHS/aOlG1W1dVcV1LnJqi1cvB7OjpR/8AAv8AUVm+0JpJU22s5kWH5Xa2VAXo+ttYXsxV/wCjb+O4iSWFw8bjKsPw7iOYroZQQQRkEYI7QdxHlmneUjny1tkvZwvoQf1tZ0iuF9meNZB4kYYfAg1HtfVJsSRxSeFxj6x6P/qFedXLzohcaPiR7iS1nk6IRAFehkO11pSQq7LHma3a36t3baPuZbmVECIHFvD11Oyyn5SRvaxjOFwMisiramP85dC9SFPb3icY5FHe5/6a4fX3dT0jMQpPFywyNxO89tWPpDSQhsTMu7EC7A+syAIPM1XGi9GmeW2tQcGaRQTzA3s58cZoWWdGrUSinN9l/wCEn9HGtXqM3Qyt/hJ23HO6GQ8G3/RJwD59tXkKor0h6mixfbiUmylIG8kmFz9En3TuwfEU61G9IfQQeq3KyTSx4W2Ea7TTKc7MfcR2nl4VrhLp9lnI1FasXnV9+f0f/RbdcWl5dmNgJ47dzweQKwXt6jMM+dVtp7WG7bPrV2mj4zwt7cdNdEH32G5PPdUMuLzRytn1ae5f37q5OT/BHx8M1shpbrFmMdvV7IzKssF4nzkaxgN3iHHltcKa6PGkhvivrG9XsZdhj/FGT+FVimkkx1dD25X7C4P+7NczaQsGb5Sye2k962neNh37Eu6j7lauGv8Aci2C7I9YHj3XltJB2yL8vB8XQbSjvZQKdQTq6hkZXU7wykMD4EbqpnRGst5bkGzuvXYh7VtcDYnA57PveKn4GrD1Y1khvoJDZBI51yXilTGxIeJdUwWBO7aHMb99JlGdbxNYKOJJ6KhXr+m9or6pYgDg3Ttst3jrZ8xTC2/TDe2uj08DO/4YqOtEdJILNsSDxx5116x/NLn7CX8tqj9jDeCRTK9uVDDaEcEoPHgC0hx44qQaxfNLn7CX8tqpc8tMmnZDKsGs1g0kcL9KvuVe0/cK0Dd8K9XhzIfqgeZqN686xGyt8xjbuJWEcCdrtzx2LnPlWiO0UZ5byEOm9Kw6OkeGxh9Y0jcsWcnrMu0SdqV+SDO5cgADfgVX+m9MIHMlzKL+47ZDm0iPuxRD9Zjt3DjXLpK7MKvEjGSeU/4uYb2mkJ/Uof2YJI3e0e4AVZmoGoCW6rPdor3JGQp6yQg8AAdxfGMsRu4Ct608NPBTuWZPiP8ALG7RRA7PQmldI4OzIsXAGY9DEB9WMY3eC/Gnlr6HJT+svEXujhJ+9mFW9mjFLlq73t1YXotkU8xlN6a9FRt4ZJvXEKxIXO3Bs5CjhtBtxz+NQGzt9sxRl1jL5bLtsjaxlQW5Enge2rm9MWkdizWBT1rmQKfs067+eFFR/wBEugI7kXcs0ayRnFuqsMg4w7n7131ms1Fk5rqecepsqfTTKb77L+RRq5r9d2L9HcbU8KnDI5PSxgHB2W547Dxxxpjrnq5HPH+k9G4kik608SDgRuaRV5MPpL8aUekHVV7GVSCXtn6sbneyEbxE554HA8wK0aga0HR9yA5Pq0xxIvJGPCQd4545GunqdFXfT94oXxXoxVc3B9cOTbqNra1hJne9pKcyoN5Qnd0qDt7RzAq9rW4WRFeNgyOAyspyGU7wQRVSekfUr1cteWqg253zRrv6Mn/NQe4c7xy48KXaga5eouIpSWs5CMHj0DN9IfUOd45YyK4kZOD6WaL6o3w86r5r+UTTWdhZaVs7vcsVyDazHgNo4MbHHPhv7jTrXe+gjs7lZ5Y024pEALDaJKkABc5O/FILPRP6fmeebbXR0OUtlDFGmcHDzHHLcQKlejPR1o6Bg624dwdzSs0rA/xk1EsNmSPG5Rl3poTWlpbjOYx8sCMfqQAg8CT91b/R9GX0tanHVV2weWUjYn8a3ekARx6TvynvoSBwHyYLDx2sU91B0b0V3o1T7ZiuZW/efGPIMBVI4UjfZJ/dkvV5+mxP9e9KwW9lKbhBKsg6NYecrt7Kgd3HPLFULe2Ets6RyMEmCq6lH60TMM9GzDerjmM86leuGsvT30kynajtCYbZTvUzb+knI57O/HeFrl1D1R/SbzvM7iNAQHB6zTvkhs88cT25FdP7m3Q75PH5f1MdM/L3fD5Ru1D1Rjvo5ZppHYxE7VvFgTOcZGXY8G5Y8xU30FoC6AzDb2mjUPbGLm5I7WckAGq4srm40TfEsvykXVlQezPE2CCueOQAQeRGKvrRt/HPEk0TbUci7SntB/qOBHaKRLUWX/4kiL49DyuHwxZDoS5zltJXTHuSBV8uj/rTG50bHNGI7hEnGMEyopJPbjGB8K7KKFEz5ZUeuvozMQa40ftEL1mt85YdrRsd+4b9nu3HlUQ0PpNzMksb9HdocRyHcJeXQTDntcMnmd9fRYql/S5q0ttMt1ENmO4YrKBwWXiGA7G3/EVv01yn+BdvF8PumXhLOzJpHZWunLeOSUSRSxMUkWN9iSNx7cR+qdxG6opBBolXKCPSjupKso9YJBG4g7FcWomsZivYXdurdYt59+4yKB0Ex+sQMHtq7Bu7u2sV+nlVY65coiXssgei9GWzsNizvVXPtTNIgHedqTP3VONJ2KQ2VyI1wDDKeJP+W3Mk1ztTHWD5ncfYS/ltSbo4wFTy2M6w1ZrDUkcJzvdj2t+FU3rlpfpbq6uQci0As7bsEsmenk8Qu0AfDsFW7c3IjjkkP0Fd/wCUE/0r5ymmIs7cMctKZrmQ8y0j9GpPwjPnXV0FSs1EVLhbv4IVWt8kr9EWgBcXLXDrmO1xsZ4GZ8kbueyN/iRV1VBPR1EYNH2KLue6keVzz2MF3Pf1VRc/Wqd0vUXO62U33ZWbywooqOa/awCytHYECaQGOEE46zDe/go6xPcKRJ4WSIx6nhFV+kbTBu75xENpYv8ADwgb9tyRtkfxnH8Iq4dVdCiytYbccUXrntdt7nv3k+VQD0UapHaW9nUhVBECsN7EnDTnPxx45q1aTUm31M16mUVGNUewr1n0QLy1mt2/zEOyexxvjb4MBXzYyEqQww28EdjKcEedfU4r5u1ngEd9eIOCzvgfvdb+td7wWf4zqfEkxFT7Fu+inTBurAK+9oWMTZ35XZBTOfqtj4VXOmNHWUOlp4ZxNFaxkSdEiF2l+kVQr7MRzxPLnT/0Ez77uPl1H+8r/SrY6Fc52VyRgnZGSPdJxvHdXK1Na8x4BScJPBWGkvTKIkVLKzCoAAjSthQAN2Ej5cOYqIaX1/0rOuXlaFNrZ+Sj6Jc7O3s7Ry2dnfxrp1o1f6Se9ktIl9XhmERhUHJYIGldBwADE9UUmk0k89vLCQ8rBYGjKozkmGQg7YUHB6NiNr6gFZMbbmlwi4qUX8RY4xgnLMxDyM2WyAdpmYjfjfvPjVi3r3FtMlzJPA2zYXMsfQIdnZLRoq7THfkupzuxioxqfpK3jmlkndQNgIilSdoMSZOA4YAHxrm0jpWPYuII3LQpG0dscN1kmuIp3TB4BdkjfRGHDbG6pqU8Q4QkVtiID3R+PE19E6g6J9VsLeMjDFA7/vyAM3lkD4V88dIp2Qcldpc9U+yGG192avH/ANUtHjcDMcYG6B+XCu34pdXmFcJJqMVwZJwk1sv2Oj0j6rreQdIpCXEALI5OAygEtGxP0TxHYQO2qu1N1surcCC1aFUuJFwZ8lIXbcSMHg24b876letnpAtbpIoEFx0Lyqbk9EVZoVGejXfv2mwD3ZqIa66Qtbm6EtnDJGkihZUaMIu0u5XUDnjGf3RXDm1nKNOnhKUfLmnh/syzm1b04BtDSUJbj0ZhwmezNetVdbpmuGsdIwiC8UEqV/VTKN4KnJwcb+ONx4cB79F+m3urTEuS9uwi6Q7+kAUFGz7wBwfCuD0zN0aaOuFHy6XaKrD2ipViy57MqtXTaWTJKO7i+UWBUd9IVgJ9HXa4yRE0i/vRDbH4VI34nxpfrA4W1uS3AQTE+HRtTnxkSuT5jlmPRZU7+qwI95d4PwNfUOj7vpYYpf2kav8AFlB/HNfLS7oRnsr6U1VBGj7QHj0EY/2iul4l7VkJd3FZG28HevEeI/GmOsQ/wlx9hL+W1cVqmXXx/Cu7WP5pc/YS/ltXKve6QuhbNjKsNWaw1INBDNbnI0fdkcoZfwNfP2lj8lB3WsY+9yfvNfSl9ZiaKWI8JFkT+bIFfNdzGxhhDDDKjwsOxonbcfgwrt+F72yj3cXj6C6y5NASYk0LH9H9HSkDtbYtx+GfOpzVV6Iui9poW8iDObST1WdVGWCSYibd3EKfjVqEVzI9ykkFQ+TUs3F41zfyidVOLeFVKxouc4cHex3DI4HG/lUwoqzSZCbjugAoooNTwQYLDIBIGTgZPE9g7eFfOGtU4e+vHHAzv/t3f0q49K6XX1iebPyWjIJGY8muZU3JntVBjd+0qhXlOCze0xLH95iSfxrq+Cr8aVj4imNrRZPoJhy90/1UHm5NW8tVX6K7Roo7Ybw1xNNMRwzDbw7APgZHFWmKwal5sZWfJWmrYKvpKBv1kN40hHPZlG5vvFbdB6ah0bLdGeOQLPIsiSxRFwcIFMR2d6kMpI5Hap1rZoCbphe2Oz60q9HJE/sXEXuH64wMGoxHrnb5ZZ4Lu3kXc8Yi6QKTw3jeO7NKjKLh0THRalHBHk1Wmv7ie4j2bWOeUskbpltk/SKj2eZ+NR3SOjJYokm6QNHJNLCrBcZMJwW8DvwO6rOGkJrpWW2ie0tiD019dfJ7CfSEasfaIzv5Up14uYbrRy2+jIHe2sGVjcblQbKkMFB6zk9JtE4xzqi8rzFtldxqtlFYTILa2TPBPKZSOgERICjeskojZs920DVmR+iOMgH12fBAO5E5jIqv9UpkM3RSHEV1G8DnkOkHUb4OF31dGoGkzLaCKTdPaH1eZTuIaPqq3gyjINbfEtJVTcvLXsySaKTus9X9SBaf9H1vZvbtNczm2kcxyydUGN2GYmOBgJkMDntFSL/0isxxmuT/APIN/ktTm+s45o2ilUPG4IZTwIP/ADjUXstBX9mBHZ3MU1uPZivFZmjHurKhzsjlkVznDAvzptbtjzVzQMVlCIIA2ztFusdpmZjvJNQnSs36W0rBDF1rTR525pPovKCDsg89+B/NUguNE390pjubiGCFtzLaRsJGHNemkJwD3Cneh9Ew2sSw26BI14AcSebE8z31OMi84O4mol6U9IiHRs4+lMBAo7TIcN92acR6wQtdNaoWaVE25CozHGOx34KccqqL0i6yC9uB0Zzb2xZIm5SzHc8gHNVC7j/etFNbusjXHuRCLyQe5gJ2Yl3liFHeSdkfea+nlgEaJGOEaqv8qgf0qjvRZoY3WkVkI+Sth0jHlt8I1+JOf4KvFmyc8fjWnWWKzUPp4jsvkRe+x2aLjyxPYPxrdrH80ufsJfy2rboyLCZ97f8A2rVrJ80ufsJfy2rl2SzIZUsRGVYas1g1QYJ3GGYd+fOqQ9JeiPVruTAxHcnp4zy6QdWZPHcGq8rwYk8RUf101cW/tmhJ2ZAduJ/dccPgeB7jW/TXOqyNi7CE8SwVF6Ntaho+4ZJSRbXBXaPKNxuWTw34Pdjsq+UYEAgggjIIOQQeBBr5gvLV45HhmQpIhKup7d4yO0EcDzqSan693FgBER09sOEbHDpv+g3Idx3eFdHV6Hr/ALxp94vlLlDJwzui/aKiGivSVo+YDMxhb3ZlK/7vZPnT9NPWrDIuYCPtV/vXKe3IppjCoxp/T05kNrYwSNcHcZnjZbeDmXLkAOwB3Ac63aS13sIB17qMn3UPSMf4VzUA1o9KckymKxVoUO4zPjpMc9hBuXxOTV66bLpKNabJjFnPr7pCK2gTRlu/SEN0l5LnrPJnaKt2szZJHIYFQrRejHu7iO3i9p2xnkO0nuA31xu/JclifEkk8+ZJJq0dVtR7qC3UxgRz3QKyysetbW5GSFX9o+7w4V1pyjoqHVB5k/ef6+ny7jtoj7QFzGJXmiG1EjRaOtBnc+y21PKvdkkkj9nU6NRXV/QDpOGdRHb2gMNlEDncRiS5Y83YEjuGe2pVXDjnliZPcM92e7t7qr/US+u9m6b1R/Wri5dpGuB0cMSqFRFBxtSYUHcox3irAoolHIRk0VFe217d3Dx3MctzPE7AJjo7SNc/JuCepskAHftN5VONU9XGtkn6co5uGDNGoPRqBGIyuTvbI4nFSXNFCgkDk2fN2tegG0ddNAcmM9eFjzQ8N/aCMH4VKdXtOSuyz25Bvo0CSwscC/hQdXH+soHiasrXDVeLSEHRyZVlOY5BxQ/1U8CKozT+rt1o9wJ1OwD1J0zsHB6p2h7J4bjvrr0W1ailUXPDXuv0/oMi8rcu7VvXW1vBhZOimG5oJiEkVhuIwfa+FPrmbYXaKuR2IjOd/cN5r57fTcdyAL6BbjA3TI3Rzjxddz7veFMLS6tUHyWkdJwDkhUSY8CGxWe3w3VV8R6l6rch1lxyadH0Le7kPYts65/ik2V++o9rHp6VVPTzRaMiP+os14w5hUXqoe/rcKr+401ERhr7Skw7AyQg/HJNJpNKxRktb26RsT+tlYzzcOO0+5T4CiHhWqn7y6V6vYlQwPNJ6cHQGC1jezsnOXdz/i7w8z27J3bzu7+IqKlHndIYEJdiEjjXfsg7gM/eWPjXbofRF3pGQ9AjSZPWmkOI18XPZ2DPhVw6q6pQ6KiaUK09wV67quXb/TjUnqjJ57zzp8radJW66H1TfMvT4A5KJ50NotdEWKRJsvczMFB4dJO4OB+4gB8Ap7akOibAIscSkkKAMniccWPeTk/GkmhrSeWZru8AR8FIIAwYQRnG0SRuMjYGTvxwqa6Nt9kZPE/cK5WemORGOqR2ouBS/WT5pc/YS/ltTEUu1k+aXP2Ev5bVmNQyrBoJrw7gcTiqtoDh0svst2HFaFNbNJX8IQhpEB5ZYcRSJtOxLwfPgCavHU0xjiUkjLbJRkcmuWpkGkVG3mOZB8nMvtDsDD6S93jjFU7p7Uu+syduEzRjhLCC4Pio6w+Iq5JNZU5Bz5CtB1jY+zGf5j/Sivx2rSvNdn8ohajBQPTqdx49h4+XKsdEnYv3Vdl/CLj9baQPnm8QJ/mO+lbaj27HJtoV7gWH3A1pf23oXvwUvlgt96iVOXReweFM9F6vXl3+ot32ecjjYQfxNj7qtKz1PgjOVjiU9oTJ82pp+jM+07n41z9R9uXNdNcOlfoUlq12Ql1K1Bhs3E11Iksq4KKMbCH3t56xHLsqePpeEcZF/mFR9dGR8wT4mtqWUY4IPxri2faeUntAS9Q2NX0/CPpj761NrFFy2j4Ka5BCo4KB8BXsVll9o73xFFfOZu//ACBeUch/grH6dJ4Qv5Af1rVRSn9oNU+MfQjzpGz9MycoW/mUVj9LS/sf94/tXiilvx3WfmI82R7/AErN+yH/ANn/AGrzLpGRgVaFGU8Q0gIPiCuKxRVf7b1n5g82RC9NaiQTEtFEbZz+ylBT/wCthgfDFR+T0b3A9mZCO9N/3GrUop9X2k8Rq92xllqJoq629HUmflpn2f8ASjGfNjUj0Rqpo6AgyW08zD6UzBh/KAFqXUUT+0evlvObZP3mZsg07agBQsiKNwAUADwArqj0taH/ADWXxBH9KWyouOsFx3gUlvWjziMfHfv7gKbX4/qXySrm+xOrSa2JBWZG7toU5SQHgQfCq40dq7NNg7Owva4/AVM9C6CS33glm5sT+A4CuzptXqL95wwjXU2+2BxS3WT5pc/YS/ltTEUu1k+aXP2Ev5bV0B5nSWjzKN0kkZ+o2Ki1/qnOd6ydJ3MSD/apzijFZb9JXd72Sk64y5KpuNFTR+3Ew7wMjzGa8wSRD2kJ/i/pVrFa47rRMMntxoe/ZGfOuVb4In7kjPLS+jIJFcwDkB4r/WuxLlDwZfPFObjU+BvZLJ4HI8jSyfUpx7EinuZcfhXNs8Gvj+vzEvTTRgH40YpfLq1cpwXP7rf+K5XiuU4rMP4WI/CsNmhuhymKdUl2HVFIv0jIOJ81r2ul27FNIdEkU6WOqKUjTB9zyatg0wOanzqnlyIwMqKX/pZOxvur0NLJ9byqeiQYO6iuL9Kx/W8qP0pH9byo6ZBg7aK4DpVPreQrydML7rfdQq5PsGGMaKWjSpPsxk+Z/AVvj9Zf2IGHeVI/HFMjprZcRLKEn2Oug0Q6CvH9plj+8/d/eu2HU4HfLK79w3D+tba/CNRPtgatPNimW+jXiw+G+vMU0su6GFj3kYH37ql1nq/bx+zGCe1usfM0zVAOFdOnwFc2S+g6Ok/MQ231TlkOZ5MDsXf/ANqkGjtAww+ygJ95t58zTTFZrsUaGmn3UaY1RjwjyBWazRWwYFLdZPmlz9hL+W1MqW6yfNLn7CX8tqAGVYNFFABRRRQAVhqKKCDBoxRRUS4JOeSFTxUHxANJr2yj/Zp/IP7UUVzNUlgRbwRi/gUHcqjjwApY6jPCs0V5q7kxyNZoFFFIKGQK2RqM8KxRV48ghxo23QneqnxUGpNY2Ue75NP5B/aiiurpVuaauRvFGBwAHgK2miivR1LY2xM0ViimdwZ6ooooAzRRRUgFFFFABS3WT5pc/YS/ltRR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2786" name="Picture 18" descr="BICYKEL Kupujeme bicykel (2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636912"/>
            <a:ext cx="1368152" cy="1192858"/>
          </a:xfrm>
          <a:prstGeom prst="rect">
            <a:avLst/>
          </a:prstGeom>
          <a:noFill/>
        </p:spPr>
      </p:pic>
      <p:pic>
        <p:nvPicPr>
          <p:cNvPr id="32788" name="Picture 20" descr="http://t1.gstatic.com/images?q=tbn:ANd9GcTUpDkZTiPjMjIw2RT9jbFo53V3uVkjYdi7ZrMMa1vfvPxmCLqy_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005064"/>
            <a:ext cx="1224136" cy="877683"/>
          </a:xfrm>
          <a:prstGeom prst="rect">
            <a:avLst/>
          </a:prstGeom>
          <a:noFill/>
        </p:spPr>
      </p:pic>
      <p:sp>
        <p:nvSpPr>
          <p:cNvPr id="32790" name="AutoShape 22" descr="data:image/jpeg;base64,/9j/4AAQSkZJRgABAQAAAQABAAD/2wCEAAkGBxQSEhUTEBQVFRQVFhcXGBgXFhcYGhYaGBgXHBQfHBUYHCogHiAlHRgXITEiJSksLzAuHh8zODUsOCotLysBCgoKDg0OGxAQGywlICYsLCwsLCwsLCwsLCwsLCwsLCwsLCwsLCwsLCwsLCwsLCwsLCwsLCwsLCwsLCwsLCwsLP/AABEIAKwBJQMBEQACEQEDEQH/xAAcAAEAAQUBAQAAAAAAAAAAAAAABgEDBAUHAgj/xABMEAACAQMBBAcDCgIGBQ0AAAABAgMABBEhBRIxQQYHEyJRYXEyQoEUIzNSkZKhscHRYnIVU1SC8PEXJGPT4QgWJTRDc4OTlKKywtT/xAAbAQEAAgMBAQAAAAAAAAAAAAAAAwQBAgUGB//EADwRAAIBAwIDBAgFAQcFAAAAAAABAgMEESExBRJBIjJRkQYTFFJhcYGhFUKxwdEWIyQzQ1Ph8FRigqLx/9oADAMBAAIRAxEAPwDs1eUJxQCgFAKAUAoBQCgFAKAUAoBQCgFAKAUAoBQCgFAKAUAoBQCgFAKAUAoBQCgFAKAUAoBQCgFAKAUAoBQCgFAKAUAoBQCgFAKAUAoBQCgFAKAUAoBQCgFAKAUAoBQCgFAKAUAoBQCgFAKAUAoBQCgFAKAUAoBQCgFAKA8SyBRliAPEkAfaa2UJPZDJHNodP9nQ+3dxMfqxEzMdM8IgeXPhVqFlUlq1j5mM50Ro3627TLBLe8fGQD2UaKcZHF5AQNPD4VL7DFd6aLNOzuancpsw5utk5+bs8j/aXAQ+eiROPx8a1dCh778i9Hgd61nlXmWH61piRuWkK+Ja4kb09mAfrT1FD3n5B8CvV+VeZ5h61p9d+0hI5YnkU/jC1PZ6D/M/IxLgl7H8q8zI/wBLDf2NP/Ut/wDnrMbajnWRr+D3vufcqnWw2RvWY3eZW5yR6K0K5+37K2dtQf5zX8IvPdM2PrWt/etrkaaEdgfzlFYlaU8diZHLht3B6wNhadY9pIBhbgNrlOxZ2AHM9lvLjGuhOOeK0jYTls0VqlGpT1ksGfYdOLCYZW5Rcce1zF+MgAPwJqOVnWj+XyIVJG5W+iIyJEI8nX96gdOS6PyM5L6ODw19K1cWt/0MnqsAUAoBQCgFAKAUAoBQCgFAKAUAoBQCgFAKAUAoDXbY25b2i791MkQ5bx1PovE/AVYpWtSrtsYbwQbanW1GGxaW0kw+vIRCh05A5f7QKtxsqcdZyLNCyuK7xTgyLbW6e7QnGBKtup4iBMHz+cfLD4YrbmoQ7kfM7dv6N1HrWmkvhuRm6TtTvTtJM3jK7PzJ0DHA4ngOZrV3E+mh2KPArSCzy5+ZVEAGFAA8BpUTm31OnC3oxWIxXkVrRomxjYpI4UZYgDz0reNOUtkV6lzRpLNSSRd2faT3J3bS2mn81XdQa85GwB/n4VahZye7OJcekdvDSmm/0JHYdWu05QC629uNNHkLsNddEGPxqwrOHVnKqekleXdil9zfW/Uy5+nv2Og0ihVMePeLEn10qVUKa6HNqcXvKn52bi26nrED5yS6kOc5aYjHkAgGnPx863VOPgVp3deby5vzMuHql2YPaikk8N+eYgfAMB9uazyxXQ0deq95PzZkQdV2ykYsLRCSMd55HHLgrOQDpxArYjcm9zJHV3swaiyhB8QCPxBoYNenVJskcLXB8RPcZ+3tKA1DbBj2DNHPbb4sZT2d0GYsIiSOxl8cA90+RPlVe4oKtDD3Mp4Z0QV52SabTJitYAoBQCgFAKAUAoBQCgFAKAUAoBQCgFAKAoayk3tuDnPTLrG3C0Oztx3GjTN3o08dwA99h4+yDprqB0IW8KaUqm/gXrHhta7fZ0S6vY5Zexmabt5pJJJfrOwbx5EYHHgMY0xU6vHjGEd9ejdJYbmz3jzP4ftUTqp7xOhG0lFcsa7x8keXH8RH3f1FZU4+4aTtqyWVcYX0LWf9r/8AD9q2zH3CHkq/9UvsX90+P4VrmPufcsRjXktLhP6L+SxMkm6d11B5dw/nvHFZhKm5Ycfua3FC9jSlKFXVfD98nYerfojs6a0huhD2sjrlmnzIVkViHAVu6N1lI0HIV1VFLZHgqlSc5Zm238ToscYUBVAAGgAAAHoBWSM9YoCtAKAUAoBQCgMTatglxDJDKAUkUow8iMf8aAh/QTaLxmTZt02bi00QnjNb6dk+vEj2T/d8a5HELdR/tF9SSD6Ewrlm4oBQCgFAKAUAoBQCgFAKAUAoBQCgFAKyll4QOQ9PunPykvbWbEW6nEkqkjtmHFUZT9GOBPvHIGgO90aVNUI80u8/sdXhfDZXc8y0gt2QUsANdAP8hp+lapSqy+J7KpOhZ0s6KKOj9Euq/tYxLtEyJvDuwIxQqNdZZF1yQfYBAHPJ0HUpUIwXxPCX3FK11N64j0Rn9JerrZlvbO0dqHnYrHEZJZ2LSyMEiz39QCQSPAHhxqc5jbe5IrHq82ckaIbO3cqqqWaNSzYABJONSeJoDZQ9FLJQALO2GOHzMZx8SuaGcst3PQ6wcgtZ22nA9igOvoKbhScXlHM+svojHZtFLaxlYpN5GUM7BXGWTG8x3QV3hgaDcHCqV3S7PNFHpOAXzVV0qktJbZfUyOprbPZzy2jE7s2ZovAOoxMo/mXdb+61S21TngUeNWnqLhtbS1OwCrByCtAKAUAoBQCgFAKAg3WZs2VFj2jZ/wDWLIliv9bCfpUPljJ8tSNQK1nBTTTBINi7ViuoI54G3o5Fyp/MHwIOQR4g15qtTdObiyZPJnVGZFAKAUAoBQCgFAKAUAoBQCgFAKAUBznrW6SlF+RQMQ8gzMw9yIggIDyZ/wAFz4iuhbU1CPrJfQu2FjO7rKC26s5cMDhoAPQAAVjMqkvme9UaNrR00ikdL6rOiIbdvrhc65t0IBGMaSkHnx3fAa8661Giqa+J4Did/O7qZ/L0R1UCpjmEc2gTPtGCIfR2yNcScdZHzHbjz0EzeoWhkkoFAKAUBpOmOxvllpLDpvFcxk+7IusZ08xg+RNYksrBvSqOnNTXRnz7YXzxPHPGCJInDgZwcr7SEkaZG8h05muZRk6VXlZ7jiFGN/ZKrHdar9z6R2RtBLiFJojmORFdT5MMjI5HyrqHhMY0MygFAWLq7SNS0jqijiWIUD4mgIttLrK2dCSPlHasPdhRpfDmg3Rx5msNpdTeFKc+6m/kiO3nXAmWEFpM41w0jpECcnGgLNg6HhnyqJ16a3Zehwm8msqmzV33WvesB2Vvbxkji0kku6fQKo+H41pK7pot0/R+6lvhfU18nWbtM5Aa1XPBhC+R8DIR+dRu9h0RZj6M1m9ZosjrD2npm5Tz/wBXjrHty90m/paa/wAz7FE6w9p+/NA6kEFWtxgg6a7rA/jT25e6Y/pef+p/6/7mL0O6XT7OZhurLbO5dokyGjLe0Yy7HPAd0nX1yaiq+quPgynd8Dr2y5ovmXw0+x2bo70ht72PtLaTeAOGU6Oh8GQ6g1zatCdJ6rQ5BtqhAoBQCgFAKAUAoBQCgFAKAUAoDA23tRLWCWeU4SJCx88cAPMnAHmasW1F1Z46GG/A+eZJ3kZpJjvSyMXkP8TcfQDQDyAqzXmnLC2R9B4VZK2t4rq9Wb3oR0c/pC47JgRDGA8zYBBGe7Hk83wfRQfEVctKOFzs4PpBxFuXs8Hou8fQEaADhw/wKvHldwzDBPKhkjnQlTJHLeNnN3KZVzyhUBLfGnAxqHx4uaAkuaAxW2jECQZYwRyLrp+NAUG04f66L/zF/egLkd0j+wytjjukNjPDOKGH0OF9Y2yfk1+4A+buAZk4DUn55fgxz6MK515Tw+dHsvR685oO3lutvkSbqq6VRQwy29zKkaxntIi7BcrISZVAPEq/e/8AEHhVm2qc8Nd0cXjNk7e4bj3XqjY7U62LZDi2SS40zvAdmnlhnGvngeHGpZThHdlGhZ167xTi3+hENrdZV/NkRmO3U8NwF3A85G0z5hR8aqzvYrunet/RqrLWs8fLUiV4zTNv3EkkzZzmV2fGudA2g+AqrK6qS+B3KHArSn+XPxepQf4/yqByb3OrCnCCxFJFc1qblKAUAoBQDNDDPdncSQSrPbP2Uy+8ODj6rr7ymrdKusck1lHneJ8DjWzUoaS6+D+R2XoL03S/QJIOyulHfjPBsZyyHmpwT9vHBqC4tMLnp6o8fOM6cnGawyXCqBgrQCgFAKAUAoBQCgFAKAUAoDmHXBtbJitFLaYmk07p9oQjJ44IZvgtdK2xTo56tnT4Rae0XKz3Y6s5xUOnU99rjC+hv+jHS+awheO3ig33laRpJO0fOdFG4pXgoA9rx0yTXS9rhFYSZ4v+nbqrJzqNJt58TJvesHaEihe3EZzqYo0XI0wO+GI+BFRu+8EXKfowt5zz8jSXu2rqbPaXVyd8YYCeVVIxggxowTUaEAefjWIXU3lskrcDtISjBZ5m/Hp1MeK7kQALLKABgDtHIA9C1Re1VPEvLgdlju/cwvkUf9XH9xf2rV3NTxJI8Fso/kQ+Rx/1afcX9qx6+o+pNHhdotqa8igsYv6uP7i/tT2ip4mr4TZf6aMi0QRnejARiN0lO4SCQSN5MHkOdbK5qLXJHU4PZtaU19D1NdPKVEk88giyFEkskirkYON8ny4GpKlWq4Yl1KtnYWca7lQzmOj8PPqW5EDe0Aca6gHFVozktmdmrb0qrTnFPH2PVatt7kkYRisJYFYNhQCgFAKAUAoBQCg16FQK3hTlPRIgr3VGiuabwEZgVeNijqQyOpwQRqCCOI8RzqxTnOjLtbM5F7bW/EaWaTTlvnr8mdr6u+lfy+3PaALcQtuTKOGfddR9Vhr65qC9ocr9ZHZniXFwk4S3RK6oAUAoBQCgFAKAUAoBTAMHa214bVO0uZViXkWOrHwVeLHyAJqxTtqk9UvMxnoiBbY608MVtICQMgyTZTX+GHG9j+YqfKrUaFKn3nl+B1LThFzcrmS5Y+LOd397JPI0szl5HILE6cAAAANAAAAAKxVqqei0R67hvDoWcGk8tmPUOTpigWhUVlLLwaTainJvRalFPPx/wP3+NS1eyuRFKzzVzXnpzaJeC6eYqE6GwoBQCgPEz4GmN4kAZ5kn9Bk/CpqUU5ZfQo39WcIcsO9LRfX/AGPajAwKjnJyeSxb0I0YKEegrUmFAKAUAoBQCgFAKAUAogyzJahmy/eA9leKjzI5nz5cPOrk6yguSHmect+Gzu6jr3X0j4F6NQM7oAzxwBUKryawzpfhdvGXNBYfijf9XW0Tb7Th1wlyDA/82C0Jx6jGfOrNN+toSi9zy3pBbqnXVRbS/Y7xXGejwcUVgCgFAKAUAoBQCspZ2BzTpl1jlGaDZ26zDIa4OCqEHDCNCMSMPrHuj+KurTt6dBc1TvFyz4fXvJdhdnqznN3dPK/aTSPLIRu77nLY8ByA54AAzrWlS5nLToeys+D29sspc0vFlmq51sIUAoBQFH/PT9/wzU9BdrPgc7iUv7NU1vJpee56JqFvJepxUIKKKVg3FAKAUGdTy0feBPIcNRgny9Ma+frU77NLHVnLWa162toLH1f8HqoW8nUFYAoBQFJHCjLHAHM1vCDm8IguLmFvDnqNJGJPcSHSKL+85Cj7mQ35elW1QpR771PP1eJX1d/3am+Xxa/+HuAy++IiP4WcY+BU5rVq38WSQnxiOrjFmV/jzqGpCK1izqWtzXlpWp8r+aZSoS+KAUAJqSnFS0K1xUq01zwSaW/iUZgBknAAznyooNy5TMq9OFL1mezjOSS9WvQ1tp71zO7xWqvuoiDDTY9omQjRRw7up72owDXTp20IrVHhb3jVxWqN05NR6f7ks2v1Rp2kc9hM6SQyLKkc5aSIuhBTLe2oyDnBPHlU6ilsjl1K9Sp35N/N5JtsbafbBldezmibcmjzncfAYYbHeVgQytzB1AIIHnrqhKlN+D2MxeTY1XMigFAKAUAoCmaA5t1m9LnjYWdq5RsZnkU4ZAR3UVuTEHJI1AxjBNdK2iqUXUlu9i9w+wneVeVd1bs5kowMDQDQY8uFRSk5PLPoFCjCjBQgsIVgmBrKi5aIjnVhT1k8Ix2v4hoZE+8Kl9nqeBQfF7RPDmi+rAjIII8Qc1FKLi9S/TrU6kcxaa8VqVrBIUPH8f2/Wp49mm346HLrL1l7CPupv9itVzqCgFAKAVlGHl6Fm3fJcHOQ5Hw03T8R+tWLhaRa2wcjhNRuVWE91J/fYvVWOwKAUAoGGTXjn8gf1qy6kYRxHc4lO1qXVd1q67K7qf6s92yNLIIYUeWUje3I1LNgcScaAa8SRSnbzqLJJd8XtrTEHq/BbGbf7BvIE7Wa0uEjxktuq26PFhGxZfiKldlLG5Sh6TUG8OLXxNepyMjUVVnTlDdHatbqjcw5qTz9hUZaFAKAqKyjEkmjW7UO7BIo1xjx4MQefgDjPiD61formqKXw+55TiMnTs50VvF4/wDFvKZ9JdA9li22daxFQrLChYDTvsN6T47xOa6B485E7299tS+/pa9e17A7lshk3FXUgkb2hK7qkrpkmhk3HV/0hlkNnNIS+9LNs95SCDMiIZrV2BPtKVcejNVa7gpUnkzHc63XnSYUAoBQCgFAabpbtn5HaSz4BZRhFPvSOQsY+8RnyzVm0p89TXZajDbSXU4ESSSWJZmZmZjxZmJLsT4kkmp61TnkfRbCzja0FBb9SlRHQL2zrCe6lEFpGZJDjJ4JED70j8hzxxPKrdC2c9Xsef4pxqFv2Kfal+hMbro1svZgDbZuRcykqVgUEBc72CIFYkrgHvPpp4mulCnGCxE8XcXdW4lzVJZLN31nWiqTb7H3rfG67skaDc7uRlEZTxGm9x3fGtyuRbae1tlzDtbGKS1nzrbN9DNnhusuQrfdHEDGmdJ04zWGWrW8q20s03j4dGY6kEZHA1xqkHCWGfSLO5jcUVUj1+wDcfLA/X/7VJPSnFfUqWi57yrPwwvIVXOoKAUAoBWU8B7Fm7uUjG85xy8zxxp9tTU6VSawtjmXd9a2knKbXN8NWerAyzgmG1upFHFkhZhxA4j1FT+wyxuct+k1LmwoPB7LYbcYMj80dSjj1RteGD8RUNS3nDVnUs+LW9y+WD18HoVqudNCgLN1KVACLvOxCIo952OFH21Yt6fPNHK4veezW7a3eiPoPoR0Ti2fAEUBpWAM0uO9K3PLccAk4HIV2MY0PnTk5PLMTp90hmtfk8Fmitc3cvZRl/YTGN9mA1OAeH58CMHMekGwDHLMk0cVvdJCbk9gf9Xuolb55gjd6OVAWOBo27wGhqOrBTiy5Y3MqFeMk+qyRs1xGfTk86isGRQCgMe/jyjAcwQQBnQjkPEcatWs0p4ZxOOWsqtByprVb/FH0l0V2tHd2kE8PsSRg45qQMMpxzBBB9K6x8/OVdZ3VRcXN41zYhCs2sis+6Vf3mGeIPHA50A2heWezX2ds5t50tbhbi4lTVVmKOqZJYYAZwzDkoXQk1HVSlFw8Ubxpza50tDsEbggFSCCMgg5BB4EHmK81KLjJxZvk9VqZFAKAUAoDk/XBtLenhtgdI0MzDX2nJSLyOAsn2iuhRXJQcvHQ63A7ZVrpZ2jqQCoj3yM3Y2yZbuZYLcZZtWbTESZAdznjjIwOJOlWrajzyy9kcLjfE1a0+SHef2+J0raE42YsWytixq97Md9mkywjU+3PM3joMA+Wh0Vuqlg8FKTk8s3XR7ofDbs00mbi7k1luJRlmbnuKdI14AKvIKCTgVkwSLGmOXhy+ygOQ9aXVlGUkvLFQjKGeaIeywALM0a8m01XOMZIAPEDm+wLjKkEnIOdQRqSd7y07vhxFUL2Gikeq9GrnEpUW99f5Nki4z5nP4AfpVWq9I/I73D+9Vk+sv0RWoDpigFAKIw9DO2DsG5v5OytEIXOHnYYjj05H32490c8a8cdGhaLGZnkuJ8ekm6dv8ALP8ABI4otmWFx2VnbybV2ipOp7yI4IY+KKVJGqq26Rgspq8klojykpOTy3lnrbO1+lJG+IFhUZ7sK28mdPqu8jHgeHj6Vk1IHtzpttR/mtpAOuc9ncWkSajIyCI1dSN495SCM8aGU2tUYmzL8FAXIAJ3eOd1uQzxwRwznhxqlcWqa5o7npeE8blCSpVn2fHwNpXMPaJ5xgzOjYB2ns9SAQbgHUZ1Uafj+VX7Fbs8p6TyfLCPQ+lVFdI8gcq69dh3DxwXlpv71qxLbntIp1DjGuhGvgNeFYBzfZc15tD5VtK8mYrBaywB+4u/JKhjhjCIAPak3tBxxWHsbRTbSR4auFLdn1aknyLPgv0KVqbigFAKZMNZ0M7Ym3ryyYmzmCI53njZFdGbGN7BwQcAcCM4GavUrzCxJHmL/wBHvW1XOg0vgZu0+m+05xuNdCNCCG7CMRs39/JZT/KRUkr2ONEVaXozU5l6ySx4JGinkVVZnOgGucsWzofUnPPzqtBznUznU71xGhaWrgo9nGy/5uds6s9tR3FjDGr5mt4oo5lIIZGCgLkHiCF0YZBwdcg1Be02p8y2Z4CUZRbU1hktqkYFAKAUAoDj/W7ZlbyOXBxJAqb3LejdyR64kB/yrowfNbpLodvgFWMLmUXvJYRCKhPct7snHVXeJaR7SvZzhIxCuDjOFQuAD/EXGnpXZt44pI+ccZq897U+Dx5Ei6rrORopdo3f0963aZbHdhUfNDI4DGvpu1Ocs8wbOk207ySyyxbPRykMcTbputw4aRm47mR3fH8SBkf0QNkTQNBJKbOZ+wkid98RySH5qRc6jLd0gfWz6ATPFAfN/SbYyWO05oIu7GWyi5Jwrxq+PQE4+A1NQXSzSZ1uCT5b2HxyvsW0Gp9c/DAH5g1z6uHCLXgeusMwuK0JePN9GVqsddbaigFAZ2xNiy3s6W0OVL5LvriKMe23r7o/iI8DVy1o80uZ7HnePcQ9TD1MH2nv8jovSSZrcW+xNjdyVkzK4H0EOgZ2YYw7Ek5Hez4Fga6h4Y33R7YNpsm2ITdjQAGWV2wXIGN5mOg1JwBproKAyNh9KrS8ZktpgzqN7dKsjFc43gHA3l8xQF/pDsCC9iMN1GrqQcHA3kJ95G4qfMfHNAfNvS3o2dnXslsDvoQu4xGCUfVGzwyGXBI8DpQGbZyb0aMeag/hXGrx5ajPpXCq3rbWEvp5FZXkQpLBgSwyLKmfFDnHx8OfCt7SooT16lbjlnK4tuxvHU710S6e2l9GGWRYpAd1opGVXVvQnvA8iPzrrZzsfP3FxeDf3+0Io0Z5ZERFBLMzAADGuSaGPkcX6bdOIr7/AFaxUC1ifLvuhRK41TcX6oO8eHHdOmma1zU5IYOzwWydxcJ9I6kTNcg+hFKAUAoBWQ2kssx/li7xXDd3Qtg7oPgT+tWPZpY318Diy4zSU5R5W0uqWhT5chyE3nIx7Kk8eHe4cjzrMbWW8tEKnG6SfJSTnLwS/kpHCznMuAAchBrryLHmfLhWXUhSXLDU0p21e6kqlxolqoL9WdB6nBI17cMoxCsCo5we9IXDRaniQhfQcM881rWj/dlnfJ53jk4u9aj0SX1OwVyzlCgFAKAUBrOkOxI7yBoZs4OqspwyMPZZT4jz0IyDkGpqFZ05Z6GU2nlPU5dedWF6n0UlvMM6El4Wx5pusPsbnV1Ttprmzg7VH0guYR5ZJS+PU03Tnorc7P2csTTRyG7u07RVQgb4VuzxKxGVAUabg1JyTgV0aNanNYh0ODVnKc3OW71Ok9Yt2LPZMiplfm0gUgnuBsJnTU4XPr+NTkZN7CySGNI4huoihVHgFGBQEV62V/6Ocj2hNbFfEHt4wSP7pb4ZoCRmgOG9cJRdqRnIX5qMsTpk/OgZYnHAAcuXrUdVN02kXOHzULmEm8akcRwwypBHkc8f+P61zYQlyuDXyPZ3VzSjVhc05J4eJYfR/wAM91Wa11O2pJopisDK8StZSMNpLL2Ot9UFukdnNcswO/I2WIwFSJQCMnkG7Qk8Mk8cZrtUY8sEsHzXiVb111OXxMjq8tzKsu0pRiW/ffAwfm4F7tun3RvEjjkVKUC1Ywrta/d3O/Z2D9kiYO7Nc5BkduTKg3Qo1Bzn1Av9bViy20d9AQk1hIsynHtR5Aljz4EEHHPGKAlUUgZQy6qwBB8QRkUBy3r72WOwgu1A3opOzPAEq3eXXyZOH8R+IHPrZ1ZFZDkEDljGNCMVyLr/ABD6FwF5so6Huqx2SzcWqP7aK3mRr9tSwrTjsyjW4ba1tZwTZijYsOc7nwyf3qb2ypgof07ac3Nh48MmciqoChSByVFySfBV5mtIwnWlr5k9zcUOHUcQWvRLqYi3rL9LGwB4Fe8Bk8Du/DXnUkreMv8ADexTo8VuKWtzTeOjXT5mQt0hGd5cYzqQNOXGoXQmuh0YcWtJrPrF5nj5dH/WJ99f3rHqZ+D8jf8AE7T/AFI+ZVr6IYzImvgwPPHKtlb1H0IanGLSD1mvpqJmZhiLTPvMMY8cLxz6jFSqnClrN6+BTqX1xeJ07aOE9OaWnkXLW3WNd1eA+0nTX1qOdRzbkyzQt42qp0IdXr8cdWXQxxjlnOOWfSoXJvc6MaVGHaikvkv3K2dtLPKILWMyzNyHsoPrSN7qjTU1Yo0G+1LRHK4nxiFrHki+ab+3zO+dE9grZW0cC4LAb0jgY7SQ/SMefHQZ4KFHKql3W55YWyPDyk5NyluzcVVMCgFAKAUAoBigOdddtvm2tXHuXsOR47wcV1eG4yyOZuetCxabZtwEXeZNyXHPETq7489xWwK6xoS7Z18k8STRnKSKHU+TDIoCFdL5hd7RtLFCSsDC8uMHQCP6AEjmXIOP2oCXigPlzrQ22t3tCWaM5UYRO9nux90Hy3iGbA5MOBzQEv6jei0N2lzNeQpMgKxpv5OGwWkI10ODHrx8OdVLu4dKPZ3NksvU6BddVtk2kbXEP8ku/geA7ZXx6jXzxpXOd9neKLdO6uKfcqSX1ePIxv8ARLa/2m8+9b/7itXeR6QRP+JXb/zGUPVHa/2m9+/B/uK2jfY/KiGtdV6y5ak20bLphCLHYtzHbk4jtygZj3mLkK7sy4y7FmYnmxJqxZ3NSrValsVJLCN50bTFrbDTSCEacPo15V1DQ1fVFIH2ZFKBumaW5kYebXEv5YA+FAbLrCVTs29DAEfJptDjU7h3cZ572MeeKAubCtTDbQRNxjhijOmNURVOnLhQHN/+UHtIJa28APeklLkaezGpHA+bjXyoDiuyb+RMhBvLoSD5kDQ8uIH6VDVoxnqzpWPE69s+WGuXsSybIBK97HLgWHlrjPPB89a5cYQ5mmz3NS4uY041FTy+sc6/RmIt/rgxyjXHsZ+OhqX2Ze+ii+NTW9Cfln9D0lw7khEKjBw76a5+px/Ks+rpU+88/IO9vbnSjTcV70tMfQu28JXJZi7HiTgfYBwFRVK+VyxWEW7LhqoydWb5pvq/2XQv58ftrWLjLfR+JJWjVpvnhqnvH+C0bZeO6ORyBjOOGo8Km560dnlFGdHh9xLtRSfXTlKC2T6g8dcnnnmTwp6+v/xD8I4dvj7lxI8Y3VA5DAwBWjlVl4k0KPD6XdUc/Rs9Y8fw/esciXeZJ7XOp2aUMJdZaL6I8ROZG7OBHmf6kKGRh67vDnx8639TOfTCKc+JWlo3KU+eb8P0JzsDqxuJsNeyfJ0P/Zx7rSn+ZzlE+AY+lZcqNFb5Zw7rjtxW7NPsx+507Yew4LOPsrWNY10zgaufF24sfM1Qq3M6j1ehxcdTY1AZFAKAUAoBQCgFARfrN2MbvZlzEvthO0XhqYyHxr4gEfGr3D3it9DWexm9E9rLd2cE6kNvxrvY4BwMSDHkwIrukRof+at7ah02XeJFBIxIimjL9gGxnsWB0HHC4x+dAbPoj0TjsQ7b7zTzEGaaT2nI/Jc8tfMmgMXrN6S/ILF3U4lk+aiPNWYHL4x7oyddM4HOgPmSzs5LidIolLSSsFUanJOg18vHyo3jVg+sOhvR5dn2kVsh3twEs2Mb7scucctTgeQFebuazqzbJksG7qAyKAUBqulOzjc2dxAvtSwyIugPeKnd0PnirFrU5Kib2MSWUWeh112ljavjBMMYIznDKoVgT4ggg+YNej31ISL9AOkkNi8uybkrA0E8vYFsqkkUjmRe+2m8N/4jGM60Bs9t36bSuIrS3cSQQyLNdOmGQmM5ih3xoWLhWYDgBQEsoD5u66ukYur7s4zmO2BiXzbPzx+8N3w7medAR3oPs17q5W3iHzsmShJwMxqz4Y8lO7qfSsSSaaZvTm4TUl0N/cMY3MUwMUq6NG/dYH48R5jIPKuTO3lHVan0Cy4zbXC35X4MrUGGjqqUejFYNxTUw8eBUCiQyW5LhV9p1X1YCpIRqPZMpXFe0S/tXHT4o92rySkC3inmJxjs4nYa6DvYx8c4qzGhVe7OHW4hwuD0gpP5fuSnZnV7tCfWRI7ZTzlffcD/ALuPn5FhyrSbpwfLOTyUZcajH/BpJfMlWzuqa2AHyuaW4OmVB7GPz7qd4j1ao5XcILFNHNuL+5uH25P5LRE72fs+KBBHBGsaKAAqAAaADlxOg1NUqledTvMqJIycVEZFAKAUAoBQCgFAKAUAIraE5QeYho55/R9zseWV7SFrqwmcyNBH9NbOcbzIGPfU693lpwwSe7b3Uake09SJxMletPZwB7V5onHGKS3lEgOAcHdUrnX61W+ZGuDCvutDfGNnWN3dM3sN2TLETz1ALHGuRgcOPOsOcVuxgiM/QDa21pjNtFlt1PAMQ26Ne7HEhO6MgZ3jroTvEVDVuqdNZbMqLZ0joL0AttmKTHmSZhhpnGGx4KuSFHpx0znFcu4vpVNI6IkUSWiqBsKAUAoAaAg17tkbKuyk6lbG6bfSYAlLeY47VXwO6jnDg8mZuWd30FnVU6aWdSKSwzebV6OWd6Fe4gimyMq3iCCBh1OowfGrepqZ2y9mQ28YitokiQcFRQB8fE+Z1oCD9YvWTDaRvDayB7ojGVwVgyPaLYKl/BdddTgcQPn+xsJ7uTcgjkmkOuEVnOp1JOuB5nSsSkorLB37qd6CvYxvPdoFuZe6FyrGOMY0yNAWOpwToF55Fcm9u1LsQZJGJPNpbJguBu3MMUwHASIr49N4acBVOndVaaxFmzimR+Xq12cRhYDH49nNMmRnOCA+MZwfgKk9uq/DyJI1Jx2k/NmJP1VWDDC/KEOc5W4kz6d/I/yrdXzW8Ub+0V/fl5stJ1TWQxiW746/PA51GR7HPGNMGs+3/wDYh7TX99+ZlQ9V2zVOTA7eTTzEfYHFY/EJ40SI+ep7z8zfWXRqzhOYbW3RgcgrEgIJGDhsZGlRu+rPqaYNoBjQcKglWnLdjBXFaNt7mcCsAUAoBQCgFAKAUAoBQCgFAKAUArPM/ECjk2BWAKAUAoBQCgFAWL2zjmRo5kV43GGVgCGHmDW0JuDzENEKTqxihJ/o+7vLMMwYpFMTGTr7rak8OJPCr8eJTW6NOQ83vVxJOSLjat+8bDDxh1VWGOG4Buf+2t3xJ9IjkLWz+prZ0b70nbz8O7JIAowCOESppw08hyznV8SqdEORE22XsmG2Ts7aJIk47qKFBPiccT5mqNWrKo8yZslgzajMigFAKAUAoBQCgFAKAUAoB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2792" name="Picture 24" descr="http://leasing-auto.sk/wp-content/uploads/2012/04/News_Aut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5229200"/>
            <a:ext cx="2012395" cy="118417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19672" y="5589240"/>
            <a:ext cx="2076209" cy="707886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sk-SK" sz="4000" b="1" dirty="0"/>
              <a:t>z</a:t>
            </a:r>
            <a:r>
              <a:rPr lang="sk-SK" sz="4000" b="1" dirty="0" smtClean="0"/>
              <a:t>u Fuss</a:t>
            </a:r>
            <a:endParaRPr lang="sk-SK" sz="4000" b="1" dirty="0"/>
          </a:p>
        </p:txBody>
      </p:sp>
      <p:sp>
        <p:nvSpPr>
          <p:cNvPr id="32794" name="AutoShape 26" descr="data:image/jpeg;base64,/9j/4AAQSkZJRgABAQAAAQABAAD/2wCEAAkGBxMSEhQUEhQWFhUVFRQXFxQYFBUUFBcUFRQWFhQVFBQYHCggGBolHBQUITEhJSkrLi4uFx8zODMsNygtLisBCgoKDg0OGhAQGiwcHxwvLCwsLCwsLCwsLCwsLCwsLCwsLCwsLDcsLCwsLCwsLCwsLCwsLCwsLCwsLCwrKywsN//AABEIANIA8QMBIgACEQEDEQH/xAAbAAABBQEBAAAAAAAAAAAAAAABAAIDBAUGB//EAD8QAAEDAgQDBQYFAwIFBQAAAAEAAhEDIQQSMUEFUWETInGBkQYyQqGx8AcUUsHRI2LxsuFDcoKSohUWJDNz/8QAGQEAAwEBAQAAAAAAAAAAAAAAAAECAwQF/8QAJhEBAQACAgICAQMFAAAAAAAAAAECERIhA0EEMVETIjIjM2Fxgf/aAAwDAQACEQMRAD8A3DUCPbjmuaxWNcQqYqvnVc98sRydkcQ0bqOpxFg1K5rM6NVXdQLtSpvlHOuqbxNh3U1LGNcuRp4cgKRtVwEAonlLm6x2KaN03883muUqNe4aplKg4bo/WEzdsx4KdmXOYfFOFpUjuIEJ/rRUzjoQU4LGocR5qV3FGhVPJifKNRcl+JDR2NMnUPMG27TP0HotccWCoe1NZtbB12WJyEjxb3v2V4+THY3Hmbq9IDvFpPLVZ9avVeYpjK3mbEqaiBsFYatrVzFTpvrsHvNPQj+Eq+ILvfbHUXCt1WqOklunxiiDcEHQq04kifJTV8M07eeh+SpOluh9VUyRcQc1ND416JjsQRqFE7EDknuJsegfhNi3uxWIGz2ZyP7g8R/qPoF6mvLfwZE1MQ6PgYM3m4kfReplZ5/ZydGFBPQIUKNSISlLMgBCCdKUoAJIoIDhKLZ1U9lnDEwrdKtK4Lk5pklLpRiyicZ0RLCjY2la4AQoMsaKQ0VJ2YhGy2zK9V820UH554IkFa4o30UwoN3CORq1KoXAKenS5pzAAbBWGqNjpWcxwWfUa+ZW2lUYNkSn05LE46ow2aSkOJOcCC03EeoXSPot3aEH0GW7oWszhbjzQCCR1UrU7Hsy1qrTqHu9Jn9wmAr0J9OvG9HvNlnuxOV11eqGywcWTKYroycwsqWJZCXACch8T9ArWMpc0j9MOqoSFaqNuoajLJs3o34MOviR0pn1zD9l6ivJ/wAGj/VxH/50/wDU5eqhym/Yh6UJsopACEoSlCUAsqBajKEoAZUE6UkB541nRTMadlA2sZ0VgVDsvOscukzKJTmprJVii2xU9nEICc2E53JR9oGpkmczkmOpFFtZSBxKD2VCipXHYJmY6prQSZRRs19J53Sp03DUpznOATxop0NiwypBTVaq9wFlVHECDBCchcnFe3mHNPFZm2zta7zHdP0CzMNiQ6xsV0nt23O2nUj3SW/9wkfT5rjwwL0fDd4R04ZdNVzFmY6gntxDm9R1UGIx8/CtV7lW/Z6oBmB2MrQxdUHS6o8LwubC16gF2VKZ8jIP1CZQelLvYmXo40xqqWKV5xWfilSXefg6QH4gn9NMfN/+y9RleU/hYy1d3Vg+RP7r0JuJIXPl5ZMtVPLVagKfmVWlWBUyuXf0pLKSjBSTM8oFJFBGpIpIDz4vkWSph0SrFGgAFIwCF5m3IbSzQmvrObopQ6NNFXq13DbVPZw5uZxBKnbSk6aJlHNadFaD7WSAM8EHOPJFtcRZMNcoH0eXFTAKJvMqQVJCD2dlkJk7JB0INaSUGe0yj+WCd2dtU+jTJQNMb2owYfhqgAuBmH/TdeYwvZOzEkOvIg+B1XlXtJw12GruYR3bOY79THCQR4XHiF1/Fy9NML6Zddyo1FbqOBCqvauto7L8P6bX0cVTdMOaBG12uv4zCw2sg3Wp+G9cNxRpu0qscB/zNuPlKrY2hD3AfqP1WePWdKfdV6mpVDF6q9WBlVjhy97GjV7g0eJMLU6778PqHZ0Xk/GWn/wB+hC6kVFT4dhQymAOp/YfIBTVjlvK8zy5bzrm3atPqWsrGB4jeHeqxXYsRrdNGLEdUePyXFUyrsWOlOWRwriAIgrWBlduOUyby7KUpSKSZjKSCSYcLUrd22qTAYTRhTKsUaJErzdObQ9kYmUx4zWCkDT5J3ZGZAQNBTEC6L6kWQOGdMpzWuGyRH4dwAiLp1WBsh3hqFI0EyEoFdz58EadORv0UjKJOqnyER4JmrsOX3tlM2qBcXlOGGDhJT6TQEFospFwFXfiy10Qr76siFE9oITPUZ765BLrpnEuBHiWF/pAfmaDiWstmqUXRmsdg4g+a0uzBHRcl7QcbeysaeGc6mWgte9pLSQ6CW22sPRb/HlufRzfpyXEeCVqDiyqwtIJEOEXGsbHyVB2GdzU2Oa9xlz3OPNzi4/Mqk2u5u5XfpvL+VrhTjSxFF41FRvzMH5FbWNb33eJ+qoezVA4jFUm7NdmcdobdaeNEPcORI05FT1y0UvahXp3Wl7K8ONSvnju0Wl5O06NHqfkqGJcu99m6bGcLDmCXVKsPcIkHtMoDp2DfqnldRHlusf9tV4ytECYAVbEExpZTMqGdFDiZcQdhsvJuXbPSjjQAJDblZGHwtQPkmx25LpX1QR7qZ2LB3iFph5JOm2GWP0rYIZXSTAXSYfijDAlcy9jtk7Dxqb3W8ro1K7OnWB0KdK57h9Q9pF4XQMZC1xu0WaOhFFBUlw4bf3kWElwjTcpjK7S22pkKSlAC89y7SMc0XOxVhlcE29FTbliQLTopqYANt0gm/ORIGoUX5l0TEqLKBJGsqai0QRuUGaMa51oU1XEmLDQSjAb1sm9tDdEi+lOjj6htl81McU/N3hYKVriQYQyudAt4oHKHuq2T2sJvKFOkfRSQYkIGwYZKflkXKhfJ6JeHmkW0vatjWF53xru1XO/Uc3nou9r0AbFcTx9rc7mE91sRfmAf3XZ8S91ph7jnqtUHVUMVCs4oACQZV32c4A/EvDnCKQPecd/7WjddueUxm60tdf7C8H7Kj2pHfq3HMM+H53WNxyW1qjR+t31ld49zabTyaPIACw+S4Cq7O9zju4n1K5Pj25ZXJOF3dqNZxi62PZTiDs35c3Y5we0HQVGanzHlZZGMF1L7NvjFUvF3+krpz/jTzm49EqVoEptCp2n7oGnmPRWcPSDTZeR0joqNMeKNSnN/knCpGqjq4kibf4S0Iruc2QNFHWZEwLKKti2nxCfSrEtAhdnjxut1vhdJ8JiYcI1XV0TICwOC8MzHO6wnTmuh0WmM0ullKSMpKkuAp0Gj73V6g1pMbLEo06kjlcrUw1Itk+HquCuPaSowe6LkH5IGqGy2880xlHWPMqVtO8C45oWbQb3Tm2Ra4hsgX3VhrtBGqY18ZhqjZIqdUmQQpGiBzTSzTlM+CnZIiBa6VIabyG3TyJv6JtTqLDdKrWhsx4ICQkiwvKTpUZxQbreRoqtPiBJOXQa+acH0sVJ0BuQpKTIAafM+CiLpgtF0mV4Ij/BS0nayaYMlxDGtEl2pjoNydgpKHEsBTc7/wCI85xDqvaNNU2AnKLN2smUMZOek9gfSf2YqHSo0uqBjHUzzBdPkumqezODw4qdm01MRh6Xbw5xh1nZS4aES2Y6Bd3gwmM37rfHHrcrzH294AWlzHMvlFWjUyBlU07Z6b2tsSAbdQOq3WMY0BjWwGxEaBV+J4iq99MVnl7zVpva4mSG1qLyQOQFrKw2qI/u3KfzbvHGs7vemd7SVA2lrd5yx4XPyC5VroCv+3dbIykQZPaEkeLSsDCY0PadjOn7p/Gn7N/lr45qHYpysex9E1MVOzGOPrAH1KoV3LqPYCg1rH1XWzuyi2zf95V+fLjhTy+nTmq6QGg2+imoPIJzW5LL4hxF7C4MGYW7wUFDidQm7TC8yY1npsOqlx6A2P8AKdnA1IVdj7Ac4lTYXAvqEgDujcp44W08cazhhpeec6Lf4fwrTOtHC8OawaAnmrkLtkunR1DGNiwUhSCJVyFs3MkiknonC1oY2N506KPN3TqSLx4KJ1EkSDJ5bjZGnR20duf4Xn605rpaw1cAEG26PaOcHAECb+ShrYMSBfX1G5UtJgAHMCfBEg2rUKr/ABgRKshhnW4uVXfiGjMBJE6+HNWBVEBzTM8tuhRYlaewC2a8XRNQmwPWf2Cq062ZskER666pCi5o1m8zuOSnSostrWi/30TDDpBMfwpWgnMTH3ogygBrfpunCqGlSaXC8kCPEJzhTbmm2aJ8QrLaTRoIO/X+EnUmRc8k4O0FarplEDWfopaoblmwO6gr4prSGyATpPyVJ2JMOzReQNSfIaJnItNBdUBbGWaZdzim8O0+S67E8WZ+axFQaVcM+mwzcuDG5ARtfN6rmvYzENouq1MVekWtY0ASS4uk26Bq7/8ALYJ4FeWdlGsx0012Xo/Gy8fCTPacsfLP7dn/AF5nxDE53trNEsoBktiHEU6ZbH/MA8+iFJsgD4iASZ3i8LV9sqdKnTBw4zse8hzm3sRN/JsKnTp5WiG7yTrEhR8y48ZFYzLbjvxEbDaIm8vtygD+VxVN5aZC638Q6nfps3DXE/8AURF/Jcgn8ef041jRbU7TK1urjHh1XoHD6P8ATa1sBjAADeSRrPmuS9icLmqud+ho1H6if4K7fB1WhsN3JkR9wsfkW2yHZTG4Zh1fc7C3krmFokDLAyxyujh8KHRIkg68vFdJgsE0a3PMrPHC1WMrM4Zw0v8AeED5reo0Q0QFJonSujGSKCEIToSVaICEiiUpTBqSSSA4OhS75B6jyG6Aplmm58SPFNqvBvqZ6mOYKZUxBzOyi9gfEGF5trm1EuPruJDZ+EacvFR4XDZpzO0EaqBlN5cbCRBJMx0JKkc90GIHUySQbpkmdQa7u33tzM6qbCYcN3mfS3NU8DUc4gjkLwRBJt5K4HWLja9wPHVBJoMEkXtA+iY1wIuZnW+h6KTDssMx19YFhbb/AHRawASSBpHKClpUxpgpnu32/cwXFS0mgHNMgecKuyo0b22dPvGdwmNxgpsPvEl1ovPXlCcxLXeir4iTckXtzgKLE4jMWvDosYaeg5b3WeeIF9UuDTliAQLk3tM6qTGYYvBptGWDd+aXkSN+Wlgnx77aa6D8qXnO8wToPvdLC0RSLg6SbmNxyUr8PEMziY1AiRzJ0QZWa1uVx03Nib8xsn/gsY6DgVKjXlrnuZUa2oRLQacZIzA6gje30Vgezlc9k1mV7H0jJa7uZ4JzEg3vF1j8HDnVg1kjMSPeHuxlebxMB2gvZajcDiqXZWJ/L1coIEyx7s2bqLuHRdvi/hrbS7nWqVThFZtKCxzWVACWwQKb2GDM3Ex81kYjMJY10RGsmWixHj/K2a+FxPZPBY4iniCYvMEbc22C5fGYWoM5JzC+XI4nfQg3JU+ab1Dx/LjvbKu51eCfdaB4Tc+ax6VAuiNyB6q1xPDVS9zn06gJMmWOH7LQ9heHdvi6dN3uN/qOjWGXEeeVdEnHER2vs5wDsW5GCXEy5x5rq8LwCCC909AIHmtHD4ZrQMoVgOXPJfbTaKlhWsEBoUoCJSVaLYFOCAQT0RyCBCEpg5AlNBQQD5STISQHnLq+UwIykT1Auf4Qw0P1Orr7fJPa8SCYIIjW5PONrwFEba20t8Rt8t15+o5V57Lxm10tOmo8FVqtIOYGTplA6bnZSYZx7xbbXYEgTIgnoDdCth3OI7wjNqTBtMCNkpoVYbTdAdEXGYAzeO6T97qSnhSHEZgRNzBuAbKENcJJs39XKP8AYhKrVYBALg3vEXMjUz4a+oQa3Qok3N3EkA6CJNkytDMxNyMo11AkA8osqAxmYEZovYzMaC/zUBBkd4OcNGxaBI1nxQe+lTi1YhkNbIpyTBgAG0k/Ef5VbCYl7mEQ4EROazcthAWucEway4m0HSb3IBvJ26IivDpOUgQMovprI2Mq+U1oTtBhMSTSPZRIPvRcTN+lwhhMWNw6YkyfdB6xzGit0cQ0ZrNY3QgdSXR0RwuHYX5myWbiDmmZ0I28UWddtOOujg7M0kMgwCL3AMEyNxdUuz00IzEm5sdAAeS2cb3WjI0wCdNItIJ20KyXY0un+kGtmxm8QBmPK+3inh+6aVuXpMaYvbYkjNz3Mq7h+L1MuXM5pDOznMZLTdpkEd4esSquEDq0Np094LnNMRFySbFbVD2XILS58iTLAIbB5k76LoxnFeozq/EK+JzMYXPDqjHOLZhpDYLZmwk6KzxNjsJTY4ubnccoJuAdZE77Lq8Jhm02hrWhoGwATcZ7JMx2Q1aoZSpudmadXGAd9rrfx6uctZ59Y3TmKuNdSGdrWd8NNSfiNzrP90b+6BCoezHDqVHFuxFMwyoC3stTTLrun+yQIPVdH7V/h92oa/C1qLmAQGlwaBe5a4SDK5Dh/D8Tg6pbUs0f8Rpz0wRcNnaY08V2axymnPLlO3pTb7oysr2e4iytSBbawJvIv+np0WnK4ssdXVdWN3NnymlAuSJSM4FN+ia6q0akeoUNTG0hq9o8XD+UapLJKaDyVB3F6A/4gPhf6KN3HKX9x8GlPVG2kEljO43+ilUd5QFUq8RxT/dpEeRn5p8aXKOkzdElyvaY3kfRqSOI5MtlAkzdogui0Hx3vAHmn/lMxzOEXJnwF1Rw9dz2ufm0IaDMgzY7Rz9FZdUfuDaYE2AyySfPrt1XnMNpaT263ymLz9OildXiAPdLjBOt9D10Hqsx9ZrR0BN7mNIi/wAuqNWoDl1sJI/S0j4j1ymEtQ9rOIxWXuxmt3gdfLabKhWxwFNzuzJaJaco78mNt+XkrVQhwzAjK6Gz1a4TmO1xoJ0ULa1NoEgkufIBsHW1M7w6PVVjIvHVClQaKc/CTPItnnuOSsPM02sZYz3jIJnSM2w18CVTxX9QhkvaIBDrX5AQbXHyQwzBmzF/ca3LlMiXG+abZ7wbclXGHqbX6FCGOgm4JE90eObldUHZheoQW5u6MoBdpMHnexU9NxAaO1vsXDIDIkZL30PyWTxPB4yo7LlbA92q0yHNgWa51/IK8cZavU9N6vRYRLPdJdLgZaXGbCEzDOcAdC2wIzQZG/yCp+z/ALM4vI0PLKQcQQHTOabHLz1su5wvA6dON3C5NgCdDAiAq4elSddsHh1Gq8wJe39V5BMzbSNLrQoezDZBe6el/Fb9PDtbEAKUNO0J4+OY3cHSLD4drRDQB4C9ualB+4SNPqfvmnaabKz6NA8VFxLieLpsYMNRw9QMn/7AcxzddB/hWCf8Jyc3Cuq5nE8V4hVtV4dhnX+F4afVVK3514IbhuzJcCc1VjmFu7RZdigD0Ws8mc9sr4sPw5Wlw7HGMppURAkNcXTE7ZYGuyuM4Zi/ixUeDZW4SiSi+S05hIx28GqH3sRVPhAR/wDQm/FUqO8Xn6BbATQp5VWozW8CojVpPi4lTU+G0RpTb6fyrhQM3+qOVGoiGHYNGtHkE8Uxy+SJRlLdGjSEi1OKSDCEUkkB5rBDhAGXKCSRvJNh5fNNq4+XXuBAIsCTqbE6yD6KSpWa+QC2Y0MxruPH6dVDh6bS+QYc0Fx08ASeQJ06dVwOWJaFUy4Bo1k5rAiZg8ypRiWk91vdMlzjo6BeAdLA8tUS8gAvIymCBd1w0AOcPXXmqva5x3TlPeLZezIerQPHdEx20mFWcdV0JyixbFwIb8I8LeKoYtzLNfmzawIEd60O0lTVahcCBFuUgaDc63n1UTWVC4NFxI7sty85cAbnZaYeOqx8ZtVzG5i1r2lzoz5SYzQdNJvYxKVLCFo9+o+fhJAAtJMOAnxXRf8At67QXOAcdGtzNsJGY3i/Ja+E4JSaO9LyT8VgI2FvqtsZfprMZ+XNYPhxqkZrlkEaucDFjbS/kugwnA2iO89ttu7DoGkNWpRwlNg7rGN0uGgHpfVTD0VTE96+keHoNaIEnqSSVO0Af4QBRT0Wzp5I5k2ZQCoj2mUU0u9AlrdAODuSOb6JiQQDilKYTdElAPnkm9UCUJQBJRzIByQH+EA4FAXSKEoB31TQ4oboQgCCjmsgSmh23zt6IAwEkUkB4di6TzUPZEmATM2gx3QToQHH7stPCUnQXFxp5p6gtbqDDuZGqtcKo9pYhxdJHdPd0J15wrlH2edUaXVCWtykQ/uBg6DU66lZWS9aLjNqVXFNayHOAIEZiYbDdhvv9yrmE4XUflNOm0iLENyNFuoHynddDwv2eo0rgZgIyknMACNotsL7dFt022ExMciB4IxwkVJI53A+z8O/qt7oGxgTO43t4LXo8GpMNhBHy3n9ldbymLaojl+yvQ2YMOJtN95dr9hTFn+d/VIckU9EQuE5n3smz0Th9zdMCEXb7+SZ4wnoIQd0GvQgo/f+EA4uSMIFAuQBP180p9E37+wggH5pRITYRAQCmd0o6IogIMPkiCgShPmgETyRBTXHZENQATkITXGBYX+90ASEUgR1THIB+fwSTEkBhcBpNAENAhoiAByV2oJaZ/XHlyQSUe1ek9L4vH+U9mn3zKCSaTH6jy+istH36JJJg1uqNPU+KKSYB2n3yKfQNj4oJIAnT1Sfp5pJII5m6G4QSTB5Fh5pjdPJJJABrj808H6JJJAgbID7+aSSAdFvvmgDZJJBiNUx+v3zKSSAfSQqJJIAH9gkkkgFumORSQBSSS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2796" name="Picture 28" descr="https://encrypted-tbn0.gstatic.com/images?q=tbn:ANd9GcTFRqKf7S2rh8Gx5Gd6zXDAXv3phfnwy_K8i0ALmJuGZXPuw9D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5223715"/>
            <a:ext cx="1224136" cy="1634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sk-SK" dirty="0" smtClean="0">
                <a:hlinkClick r:id="rId2"/>
              </a:rPr>
              <a:t>http://img.cas.sk/img/21/article/1113338_.jpg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http://fooddrink.sk/wp-content/gallery/parena-knedla/knedla.jpg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http://img.mimibazar.sk/h/bs/10/080504/15/j5227.jpg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http://static.markiza.sk/a501/image/file/5/0044/AY23gTbm.jpg</a:t>
            </a:r>
            <a:endParaRPr lang="sk-SK" dirty="0" smtClean="0"/>
          </a:p>
          <a:p>
            <a:r>
              <a:rPr lang="sk-SK" dirty="0" smtClean="0">
                <a:hlinkClick r:id="rId6"/>
              </a:rPr>
              <a:t>http://3.bp.blogspot.com/-4vpu6QkWFRA/Ub8hgHqtNGI/AAAAAAAAK8Q/g-4uDGaiczY/s1600/1%C5%A1pen%C3%A1t+007.JPG</a:t>
            </a:r>
            <a:endParaRPr lang="sk-SK" dirty="0" smtClean="0"/>
          </a:p>
          <a:p>
            <a:r>
              <a:rPr lang="sk-SK" dirty="0" smtClean="0">
                <a:hlinkClick r:id="rId7"/>
              </a:rPr>
              <a:t>http://www.zdravejedlo.sk/wp-content/uploads/2011/12/fazula-zelena-300x187.jpg</a:t>
            </a:r>
            <a:endParaRPr lang="sk-SK" dirty="0" smtClean="0"/>
          </a:p>
          <a:p>
            <a:r>
              <a:rPr lang="sk-SK" dirty="0" smtClean="0">
                <a:hlinkClick r:id="rId8"/>
              </a:rPr>
              <a:t>http://zelovoc.nazdravie.sk/img/18.jpg</a:t>
            </a:r>
            <a:endParaRPr lang="sk-SK" dirty="0" smtClean="0"/>
          </a:p>
          <a:p>
            <a:r>
              <a:rPr lang="sk-SK" dirty="0" smtClean="0">
                <a:hlinkClick r:id="rId9"/>
              </a:rPr>
              <a:t>http://</a:t>
            </a:r>
            <a:r>
              <a:rPr lang="sk-SK" dirty="0" smtClean="0">
                <a:hlinkClick r:id="rId9"/>
              </a:rPr>
              <a:t>thumbs.dreamstime.com/thumb_288/121583189761mpL2.jpg</a:t>
            </a:r>
            <a:endParaRPr lang="sk-SK" dirty="0" smtClean="0"/>
          </a:p>
          <a:p>
            <a:r>
              <a:rPr lang="sk-SK" dirty="0" smtClean="0">
                <a:hlinkClick r:id="rId10"/>
              </a:rPr>
              <a:t>http://</a:t>
            </a:r>
            <a:r>
              <a:rPr lang="sk-SK" dirty="0" smtClean="0">
                <a:hlinkClick r:id="rId10"/>
              </a:rPr>
              <a:t>files.dieta-90.meu.zoznam.sk/200000010-7f660805ff/ovocie.jpg</a:t>
            </a:r>
            <a:endParaRPr lang="sk-SK" dirty="0" smtClean="0"/>
          </a:p>
          <a:p>
            <a:r>
              <a:rPr lang="sk-SK" dirty="0" smtClean="0">
                <a:hlinkClick r:id="rId11"/>
              </a:rPr>
              <a:t>http://</a:t>
            </a:r>
            <a:r>
              <a:rPr lang="sk-SK" dirty="0" smtClean="0">
                <a:hlinkClick r:id="rId11"/>
              </a:rPr>
              <a:t>www.atrakcie.com/index_soubory/zmrzlina4.jpg</a:t>
            </a:r>
            <a:endParaRPr lang="sk-SK" dirty="0" smtClean="0"/>
          </a:p>
          <a:p>
            <a:r>
              <a:rPr lang="sk-SK" dirty="0" smtClean="0">
                <a:hlinkClick r:id="rId12"/>
              </a:rPr>
              <a:t>http</a:t>
            </a:r>
            <a:r>
              <a:rPr lang="sk-SK" dirty="0" smtClean="0">
                <a:hlinkClick r:id="rId12"/>
              </a:rPr>
              <a:t>://www.hoteljanosik.sk/_</a:t>
            </a:r>
            <a:r>
              <a:rPr lang="sk-SK" dirty="0" smtClean="0">
                <a:hlinkClick r:id="rId12"/>
              </a:rPr>
              <a:t>fotos/kolace_022.jpg</a:t>
            </a:r>
            <a:endParaRPr lang="sk-SK" dirty="0" smtClean="0"/>
          </a:p>
          <a:p>
            <a:r>
              <a:rPr lang="sk-SK" dirty="0" smtClean="0">
                <a:hlinkClick r:id="rId13"/>
              </a:rPr>
              <a:t>http</a:t>
            </a:r>
            <a:r>
              <a:rPr lang="sk-SK" dirty="0" smtClean="0">
                <a:hlinkClick r:id="rId13"/>
              </a:rPr>
              <a:t>://</a:t>
            </a:r>
            <a:r>
              <a:rPr lang="sk-SK" dirty="0" smtClean="0">
                <a:hlinkClick r:id="rId13"/>
              </a:rPr>
              <a:t>anekapudingcantik.files.wordpress.com/2012/11/pudding-cup-and-saucer-2.jpg</a:t>
            </a:r>
            <a:endParaRPr lang="sk-SK" dirty="0" smtClean="0"/>
          </a:p>
          <a:p>
            <a:r>
              <a:rPr lang="sk-SK" dirty="0" smtClean="0">
                <a:hlinkClick r:id="rId14"/>
              </a:rPr>
              <a:t>http://</a:t>
            </a:r>
            <a:r>
              <a:rPr lang="sk-SK" dirty="0" smtClean="0">
                <a:hlinkClick r:id="rId14"/>
              </a:rPr>
              <a:t>www.nomad.sk/images/stories/recepty/sojove-fasirky/sojove-fasirky-4211.jpg</a:t>
            </a:r>
            <a:endParaRPr lang="sk-SK" dirty="0" smtClean="0"/>
          </a:p>
          <a:p>
            <a:r>
              <a:rPr lang="sk-SK" dirty="0" smtClean="0">
                <a:hlinkClick r:id="rId15"/>
              </a:rPr>
              <a:t>http</a:t>
            </a:r>
            <a:r>
              <a:rPr lang="sk-SK" dirty="0" smtClean="0">
                <a:hlinkClick r:id="rId15"/>
              </a:rPr>
              <a:t>://</a:t>
            </a:r>
            <a:r>
              <a:rPr lang="sk-SK" dirty="0" smtClean="0">
                <a:hlinkClick r:id="rId15"/>
              </a:rPr>
              <a:t>pivarenbudik.sk/wp-content/uploads/2012/09/domaca_pecena_klobasa.png</a:t>
            </a:r>
            <a:endParaRPr lang="sk-SK" dirty="0" smtClean="0"/>
          </a:p>
          <a:p>
            <a:r>
              <a:rPr lang="sk-SK" dirty="0" smtClean="0">
                <a:hlinkClick r:id="rId16"/>
              </a:rPr>
              <a:t>http://</a:t>
            </a:r>
            <a:r>
              <a:rPr lang="sk-SK" dirty="0" smtClean="0">
                <a:hlinkClick r:id="rId16"/>
              </a:rPr>
              <a:t>www.obeclab.sk/portal/wp-content/uploads/ryba.jpg</a:t>
            </a:r>
            <a:endParaRPr lang="sk-SK" dirty="0" smtClean="0"/>
          </a:p>
          <a:p>
            <a:r>
              <a:rPr lang="sk-SK" dirty="0" smtClean="0">
                <a:hlinkClick r:id="rId17"/>
              </a:rPr>
              <a:t>http</a:t>
            </a:r>
            <a:r>
              <a:rPr lang="sk-SK" dirty="0" smtClean="0">
                <a:hlinkClick r:id="rId17"/>
              </a:rPr>
              <a:t>://</a:t>
            </a:r>
            <a:r>
              <a:rPr lang="sk-SK" dirty="0" smtClean="0">
                <a:hlinkClick r:id="rId17"/>
              </a:rPr>
              <a:t>u.smedata.sk/blog/article/8/22/227068/227068_clanok_foto_200.jpg?r=00</a:t>
            </a:r>
            <a:endParaRPr lang="sk-SK" dirty="0" smtClean="0"/>
          </a:p>
          <a:p>
            <a:r>
              <a:rPr lang="sk-SK" dirty="0" smtClean="0">
                <a:hlinkClick r:id="rId18"/>
              </a:rPr>
              <a:t>http</a:t>
            </a:r>
            <a:r>
              <a:rPr lang="sk-SK" dirty="0" smtClean="0">
                <a:hlinkClick r:id="rId18"/>
              </a:rPr>
              <a:t>://</a:t>
            </a:r>
            <a:r>
              <a:rPr lang="sk-SK" dirty="0" smtClean="0">
                <a:hlinkClick r:id="rId18"/>
              </a:rPr>
              <a:t>zsgorazdovapuchov.edupage.org/photos/skin/clipart/2011_skola202840295B15D.png</a:t>
            </a:r>
            <a:endParaRPr lang="sk-SK" dirty="0" smtClean="0"/>
          </a:p>
          <a:p>
            <a:r>
              <a:rPr lang="sk-SK" dirty="0" smtClean="0">
                <a:hlinkClick r:id="rId19"/>
              </a:rPr>
              <a:t>http://</a:t>
            </a:r>
            <a:r>
              <a:rPr lang="sk-SK" dirty="0" smtClean="0">
                <a:hlinkClick r:id="rId19"/>
              </a:rPr>
              <a:t>zena.benzin.sk/obr/zena/ginger_zena_a_auto.jpg</a:t>
            </a:r>
            <a:endParaRPr lang="sk-SK" dirty="0" smtClean="0"/>
          </a:p>
          <a:p>
            <a:r>
              <a:rPr lang="sk-SK" dirty="0" smtClean="0">
                <a:hlinkClick r:id="rId20"/>
              </a:rPr>
              <a:t>http://</a:t>
            </a:r>
            <a:r>
              <a:rPr lang="sk-SK" dirty="0" smtClean="0">
                <a:hlinkClick r:id="rId20"/>
              </a:rPr>
              <a:t>wl.static.fotolia.com/jpg/00/22/40/53/400_F_22405323_ezq7vQhfwUzg40mzXC0rRQMLqGp81ADV.jpg</a:t>
            </a:r>
            <a:endParaRPr lang="sk-SK" dirty="0" smtClean="0"/>
          </a:p>
          <a:p>
            <a:r>
              <a:rPr lang="sk-SK" dirty="0" smtClean="0">
                <a:hlinkClick r:id="rId21"/>
              </a:rPr>
              <a:t>http://www.webareal.sk/fotky5635/fotos/_</a:t>
            </a:r>
            <a:r>
              <a:rPr lang="sk-SK" dirty="0" smtClean="0">
                <a:hlinkClick r:id="rId21"/>
              </a:rPr>
              <a:t>vyr_223letuska13392.jpg</a:t>
            </a:r>
            <a:endParaRPr lang="sk-SK" dirty="0" smtClean="0"/>
          </a:p>
          <a:p>
            <a:r>
              <a:rPr lang="sk-SK" dirty="0" smtClean="0">
                <a:hlinkClick r:id="rId22"/>
              </a:rPr>
              <a:t>http</a:t>
            </a:r>
            <a:r>
              <a:rPr lang="sk-SK" dirty="0" smtClean="0">
                <a:hlinkClick r:id="rId22"/>
              </a:rPr>
              <a:t>://</a:t>
            </a:r>
            <a:r>
              <a:rPr lang="sk-SK" dirty="0" smtClean="0">
                <a:hlinkClick r:id="rId22"/>
              </a:rPr>
              <a:t>www.sous-ruzinov.sk/userfiles/image/maliar.JPG</a:t>
            </a:r>
            <a:endParaRPr lang="sk-SK" dirty="0" smtClean="0"/>
          </a:p>
          <a:p>
            <a:r>
              <a:rPr lang="sk-SK" dirty="0" smtClean="0">
                <a:hlinkClick r:id="rId23"/>
              </a:rPr>
              <a:t>http://</a:t>
            </a:r>
            <a:r>
              <a:rPr lang="sk-SK" dirty="0" smtClean="0">
                <a:hlinkClick r:id="rId23"/>
              </a:rPr>
              <a:t>www.anglictina-kutnahora.cz/ADMIN/TEMPORARY/KEYWORDS/full-20111123-125206.jpg</a:t>
            </a:r>
            <a:endParaRPr lang="sk-SK" dirty="0" smtClean="0"/>
          </a:p>
          <a:p>
            <a:r>
              <a:rPr lang="sk-SK" dirty="0" smtClean="0">
                <a:hlinkClick r:id="rId24"/>
              </a:rPr>
              <a:t>http://</a:t>
            </a:r>
            <a:r>
              <a:rPr lang="sk-SK" dirty="0" smtClean="0">
                <a:hlinkClick r:id="rId24"/>
              </a:rPr>
              <a:t>nd03.jxs.cz/553/473/ee09f16740_54708836_o2.gif</a:t>
            </a:r>
            <a:endParaRPr lang="sk-SK" dirty="0" smtClean="0"/>
          </a:p>
          <a:p>
            <a:r>
              <a:rPr lang="sk-SK" dirty="0" smtClean="0">
                <a:hlinkClick r:id="rId25"/>
              </a:rPr>
              <a:t>http://</a:t>
            </a:r>
            <a:r>
              <a:rPr lang="sk-SK" dirty="0" smtClean="0">
                <a:hlinkClick r:id="rId25"/>
              </a:rPr>
              <a:t>nd02.jxs.cz/792/489/d58750f494_54199562_o2.gif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</TotalTime>
  <Words>352</Words>
  <Application>Microsoft Office PowerPoint</Application>
  <PresentationFormat>On-screen Show (4:3)</PresentationFormat>
  <Paragraphs>123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Opakovanie – Zum Schluss</vt:lpstr>
      <vt:lpstr>Essen in Deutschland</vt:lpstr>
      <vt:lpstr>Wem hast du es gegeben?</vt:lpstr>
      <vt:lpstr>Wem gehört es?</vt:lpstr>
      <vt:lpstr>Personalpronomen</vt:lpstr>
      <vt:lpstr>Hobby und Beruf</vt:lpstr>
      <vt:lpstr>Wo gibt es...?</vt:lpstr>
      <vt:lpstr>Wie kann man fahren?</vt:lpstr>
      <vt:lpstr>Zdroje: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Opakovanie – Zum Schluss</dc:title>
  <dc:creator>Petra Kolenová Viskupová</dc:creator>
  <cp:lastModifiedBy>Petra Kolenová Viskupová</cp:lastModifiedBy>
  <cp:revision>14</cp:revision>
  <dcterms:created xsi:type="dcterms:W3CDTF">2014-05-27T18:00:41Z</dcterms:created>
  <dcterms:modified xsi:type="dcterms:W3CDTF">2014-05-27T20:11:23Z</dcterms:modified>
</cp:coreProperties>
</file>