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74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97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10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39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44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51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24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79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60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51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64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477DEE-2713-4C8F-8420-60880BF77D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" dirty="0"/>
              <a:t>Ev3 Robot arm 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BCCD52-2661-4433-8D0E-ABB2C2623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6117" y="5388021"/>
            <a:ext cx="3517141" cy="438435"/>
          </a:xfrm>
        </p:spPr>
        <p:txBody>
          <a:bodyPr>
            <a:normAutofit fontScale="85000" lnSpcReduction="10000"/>
          </a:bodyPr>
          <a:lstStyle/>
          <a:p>
            <a:r>
              <a:rPr lang="sk" dirty="0"/>
              <a:t>D. Lejková ,K. Kožlejová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406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4">
            <a:extLst>
              <a:ext uri="{FF2B5EF4-FFF2-40B4-BE49-F238E27FC236}">
                <a16:creationId xmlns:a16="http://schemas.microsoft.com/office/drawing/2014/main" id="{B90073F6-8772-4326-A9FD-30C4A03F5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113" y="2331492"/>
            <a:ext cx="2217139" cy="3927504"/>
          </a:xfrm>
          <a:prstGeom prst="rect">
            <a:avLst/>
          </a:prstGeom>
        </p:spPr>
      </p:pic>
      <p:pic>
        <p:nvPicPr>
          <p:cNvPr id="8" name="Obrázok 8">
            <a:extLst>
              <a:ext uri="{FF2B5EF4-FFF2-40B4-BE49-F238E27FC236}">
                <a16:creationId xmlns:a16="http://schemas.microsoft.com/office/drawing/2014/main" id="{D3F74E5D-B174-4E6D-A089-739681CDD4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522" y="3249112"/>
            <a:ext cx="4925269" cy="2780394"/>
          </a:xfrm>
          <a:prstGeom prst="rect">
            <a:avLst/>
          </a:prstGeom>
        </p:spPr>
      </p:pic>
      <p:sp>
        <p:nvSpPr>
          <p:cNvPr id="10" name="BlokTextu 9">
            <a:extLst>
              <a:ext uri="{FF2B5EF4-FFF2-40B4-BE49-F238E27FC236}">
                <a16:creationId xmlns:a16="http://schemas.microsoft.com/office/drawing/2014/main" id="{FA5752D3-AC82-4411-B953-9E5278924067}"/>
              </a:ext>
            </a:extLst>
          </p:cNvPr>
          <p:cNvSpPr txBox="1"/>
          <p:nvPr/>
        </p:nvSpPr>
        <p:spPr>
          <a:xfrm>
            <a:off x="1127361" y="678135"/>
            <a:ext cx="7378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k-SK" dirty="0" smtClean="0"/>
              <a:t>Názov robota je Ev3 Robot </a:t>
            </a:r>
            <a:r>
              <a:rPr lang="sk-SK" dirty="0" err="1" smtClean="0"/>
              <a:t>Arm</a:t>
            </a:r>
            <a:r>
              <a:rPr lang="sk-SK" dirty="0" smtClean="0"/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k-SK" dirty="0" smtClean="0"/>
              <a:t>Poskladali sme ho podľa návodu zo stránky legoeducatio.com  </a:t>
            </a:r>
            <a:endParaRPr lang="sk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k" dirty="0" smtClean="0"/>
              <a:t>Služi ku prenosu veci na určitú vzdialenosť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5887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03785-FCD7-4FAE-AA87-9B82513F8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</a:t>
            </a:r>
            <a:r>
              <a:rPr lang="sk" dirty="0"/>
              <a:t>ideo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36681402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Širokouhlá</PresentationFormat>
  <Paragraphs>6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Galéria</vt:lpstr>
      <vt:lpstr>Ev3 Robot arm </vt:lpstr>
      <vt:lpstr>Prezentácia programu PowerPoint</vt:lpstr>
      <vt:lpstr>Video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Ev3 Robot arm</dc:title>
  <dc:creator>kika ko_va</dc:creator>
  <cp:lastModifiedBy>Gymnázium Giraltovce</cp:lastModifiedBy>
  <cp:revision>2</cp:revision>
  <dcterms:created xsi:type="dcterms:W3CDTF">2019-06-17T20:06:38Z</dcterms:created>
  <dcterms:modified xsi:type="dcterms:W3CDTF">2019-06-27T16:18:49Z</dcterms:modified>
</cp:coreProperties>
</file>