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48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66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18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07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7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3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80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6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5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9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814F-6206-4625-9ED6-A007709B8947}" type="datetimeFigureOut">
              <a:rPr lang="pl-PL" smtClean="0"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2B0C-CD44-4439-B9F3-5C70D9977C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6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t</a:t>
            </a:r>
            <a:r>
              <a:rPr lang="pl-PL" b="1" dirty="0" smtClean="0"/>
              <a:t>eatr kamienica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10009517" cy="2944423"/>
          </a:xfrm>
        </p:spPr>
        <p:txBody>
          <a:bodyPr/>
          <a:lstStyle/>
          <a:p>
            <a:r>
              <a:rPr lang="pl-PL" dirty="0" smtClean="0"/>
              <a:t>3 grudnia wybraliśmy się na spektakl „Imieniny Mikołaja w teatrze Kamienica” bardzo nam się podobało! Dzieci aktywnie brały udział w przedstawieniu, a Mikołaj obiecał, że odwiedzi nas niebawem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0" y="266431"/>
            <a:ext cx="3288626" cy="3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19" y="2967485"/>
            <a:ext cx="2055621" cy="367485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35">
            <a:off x="-175404" y="175805"/>
            <a:ext cx="5255711" cy="295086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57">
            <a:off x="8646387" y="2974862"/>
            <a:ext cx="2136633" cy="381967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71" y="-381756"/>
            <a:ext cx="2455810" cy="43902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87" y="4728387"/>
            <a:ext cx="3890575" cy="21149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403">
            <a:off x="1644920" y="2559022"/>
            <a:ext cx="4220688" cy="236974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63" y="1813382"/>
            <a:ext cx="2813652" cy="50299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841">
            <a:off x="4582580" y="25132"/>
            <a:ext cx="5173219" cy="29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9" y="149465"/>
            <a:ext cx="7921924" cy="4447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5590">
            <a:off x="5857851" y="2856921"/>
            <a:ext cx="6310624" cy="39916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29" y="3483163"/>
            <a:ext cx="2947358" cy="33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0"/>
          <a:stretch/>
        </p:blipFill>
        <p:spPr>
          <a:xfrm>
            <a:off x="1411856" y="560717"/>
            <a:ext cx="9144000" cy="58745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35</Words>
  <Application>Microsoft Office PowerPoint</Application>
  <PresentationFormat>Panoramiczny</PresentationFormat>
  <Paragraphs>2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teatr kamienica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 kamienica</dc:title>
  <dc:creator>Joanna Dudkiewicz</dc:creator>
  <cp:lastModifiedBy>Milena Maliszewska</cp:lastModifiedBy>
  <cp:revision>5</cp:revision>
  <dcterms:created xsi:type="dcterms:W3CDTF">2018-12-04T12:31:03Z</dcterms:created>
  <dcterms:modified xsi:type="dcterms:W3CDTF">2018-12-05T13:33:20Z</dcterms:modified>
</cp:coreProperties>
</file>