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7"/>
  </p:handout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6" y="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A3192-449E-4C2A-89BE-94C2D569A0FC}" type="datetimeFigureOut">
              <a:rPr lang="sk-SK" smtClean="0"/>
              <a:t>23.10.2018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3F899-F811-4AC1-9C36-FD94D85EE9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0925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</p:grpSp>
      <p:sp>
        <p:nvSpPr>
          <p:cNvPr id="1026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de-DE" noProof="0" smtClean="0"/>
              <a:t>Klepnutím lze upravit styl předlohy nadpisů.</a:t>
            </a:r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Klepnutím lze upravit styl předlohy podnadpisů.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FA4F4-E1F1-4AA6-9302-84446484E89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27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D1270-8F7C-44C5-9BC3-03DE6238CEC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33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B270F-9474-40CE-BF13-24E1AECDABF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82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DBDB1-4B68-4FC4-8E73-63A968082CE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07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BCC0B-DC06-400F-8FE8-3808C0D502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90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10C8C-822A-4A14-A45F-2233D91C8C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4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E3D37-B40B-4F1A-ADE7-6911B2C6AC7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24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6C5E0-9599-4AB0-B372-74236291FF4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9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49106-0287-4C8E-B136-4600CDE6245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67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8B278-0FB8-49FE-9865-72D41D3B1FB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79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478F9-9E22-4E48-BB05-86AD0389920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40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921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2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922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3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3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3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923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</p:grpSp>
      <p:sp>
        <p:nvSpPr>
          <p:cNvPr id="924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Klepnutím lze upravit styl předlohy nadpisů.</a:t>
            </a:r>
          </a:p>
        </p:txBody>
      </p:sp>
      <p:sp>
        <p:nvSpPr>
          <p:cNvPr id="924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Klepnutím lze upravit styly předlohy textu.</a:t>
            </a:r>
          </a:p>
          <a:p>
            <a:pPr lvl="1"/>
            <a:r>
              <a:rPr lang="de-DE" smtClean="0"/>
              <a:t>Druhá úroveň</a:t>
            </a:r>
          </a:p>
          <a:p>
            <a:pPr lvl="2"/>
            <a:r>
              <a:rPr lang="de-DE" smtClean="0"/>
              <a:t>Třetí úroveň</a:t>
            </a:r>
          </a:p>
          <a:p>
            <a:pPr lvl="3"/>
            <a:r>
              <a:rPr lang="de-DE" smtClean="0"/>
              <a:t>Čtvrtá úroveň</a:t>
            </a:r>
          </a:p>
          <a:p>
            <a:pPr lvl="4"/>
            <a:r>
              <a:rPr lang="de-DE" smtClean="0"/>
              <a:t>Pátá úroveň</a:t>
            </a:r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34A2351-599F-4BFB-AD81-A2C87300250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924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alon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20713"/>
            <a:ext cx="59690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7"/>
          <p:cNvSpPr>
            <a:spLocks noChangeArrowheads="1" noChangeShapeType="1" noTextEdit="1"/>
          </p:cNvSpPr>
          <p:nvPr/>
        </p:nvSpPr>
        <p:spPr bwMode="auto">
          <a:xfrm rot="-619133">
            <a:off x="822325" y="1962150"/>
            <a:ext cx="3457575" cy="21018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sk-SK" sz="6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000000" scaled="1"/>
                </a:gradFill>
                <a:latin typeface="Times New Roman"/>
                <a:cs typeface="Times New Roman"/>
              </a:rPr>
              <a:t>Plyny</a:t>
            </a:r>
          </a:p>
        </p:txBody>
      </p:sp>
      <p:sp>
        <p:nvSpPr>
          <p:cNvPr id="3076" name="WordArt 11"/>
          <p:cNvSpPr>
            <a:spLocks noChangeArrowheads="1" noChangeShapeType="1" noTextEdit="1"/>
          </p:cNvSpPr>
          <p:nvPr/>
        </p:nvSpPr>
        <p:spPr bwMode="auto">
          <a:xfrm>
            <a:off x="323850" y="5445125"/>
            <a:ext cx="3190875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k-SK" sz="3600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Mgr.Mária</a:t>
            </a:r>
            <a:r>
              <a:rPr lang="sk-SK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Golianová</a:t>
            </a:r>
            <a:r>
              <a:rPr lang="sk-SK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nch Script MT"/>
              </a:rPr>
              <a:t>,</a:t>
            </a:r>
          </a:p>
        </p:txBody>
      </p:sp>
      <p:sp>
        <p:nvSpPr>
          <p:cNvPr id="3077" name="WordArt 14"/>
          <p:cNvSpPr>
            <a:spLocks noChangeArrowheads="1" noChangeShapeType="1" noTextEdit="1"/>
          </p:cNvSpPr>
          <p:nvPr/>
        </p:nvSpPr>
        <p:spPr bwMode="auto">
          <a:xfrm>
            <a:off x="4067175" y="5445125"/>
            <a:ext cx="3609975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ZŠ Obrancov mieru Detva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3563938" y="620713"/>
            <a:ext cx="1228725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 e s t</a:t>
            </a:r>
          </a:p>
        </p:txBody>
      </p:sp>
      <p:sp>
        <p:nvSpPr>
          <p:cNvPr id="4099" name="WordArt 5"/>
          <p:cNvSpPr>
            <a:spLocks noChangeArrowheads="1" noChangeShapeType="1" noTextEdit="1"/>
          </p:cNvSpPr>
          <p:nvPr/>
        </p:nvSpPr>
        <p:spPr bwMode="auto">
          <a:xfrm>
            <a:off x="6588125" y="549275"/>
            <a:ext cx="21145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Fyzika 6.rocník</a:t>
            </a:r>
          </a:p>
        </p:txBody>
      </p:sp>
      <p:sp>
        <p:nvSpPr>
          <p:cNvPr id="4100" name="WordArt 7"/>
          <p:cNvSpPr>
            <a:spLocks noChangeArrowheads="1" noChangeShapeType="1" noTextEdit="1"/>
          </p:cNvSpPr>
          <p:nvPr/>
        </p:nvSpPr>
        <p:spPr bwMode="auto">
          <a:xfrm>
            <a:off x="323850" y="1700213"/>
            <a:ext cx="276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1.</a:t>
            </a:r>
          </a:p>
        </p:txBody>
      </p:sp>
      <p:sp>
        <p:nvSpPr>
          <p:cNvPr id="4101" name="WordArt 8"/>
          <p:cNvSpPr>
            <a:spLocks noChangeArrowheads="1" noChangeShapeType="1" noTextEdit="1"/>
          </p:cNvSpPr>
          <p:nvPr/>
        </p:nvSpPr>
        <p:spPr bwMode="auto">
          <a:xfrm>
            <a:off x="323850" y="2781300"/>
            <a:ext cx="276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2.</a:t>
            </a:r>
          </a:p>
        </p:txBody>
      </p:sp>
      <p:sp>
        <p:nvSpPr>
          <p:cNvPr id="4102" name="WordArt 9"/>
          <p:cNvSpPr>
            <a:spLocks noChangeArrowheads="1" noChangeShapeType="1" noTextEdit="1"/>
          </p:cNvSpPr>
          <p:nvPr/>
        </p:nvSpPr>
        <p:spPr bwMode="auto">
          <a:xfrm>
            <a:off x="900113" y="2924175"/>
            <a:ext cx="2914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  <a:cs typeface="Calibri"/>
              </a:rPr>
              <a:t>Plyny sú 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  <a:cs typeface="Calibri"/>
              </a:rPr>
              <a:t>stlačiteľné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:</a:t>
            </a:r>
            <a:endParaRPr lang="sk-SK" sz="4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103" name="WordArt 10"/>
          <p:cNvSpPr>
            <a:spLocks noChangeArrowheads="1" noChangeShapeType="1" noTextEdit="1"/>
          </p:cNvSpPr>
          <p:nvPr/>
        </p:nvSpPr>
        <p:spPr bwMode="auto">
          <a:xfrm>
            <a:off x="4643438" y="2852738"/>
            <a:ext cx="26765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a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, 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  <a:cs typeface="Calibri"/>
              </a:rPr>
              <a:t>áno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          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b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, 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  <a:cs typeface="Calibri"/>
              </a:rPr>
              <a:t>nie</a:t>
            </a:r>
            <a:endParaRPr lang="sk-SK" sz="4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ambria" pitchFamily="18" charset="0"/>
              <a:ea typeface="Cambria" pitchFamily="18" charset="0"/>
              <a:cs typeface="Calibri"/>
            </a:endParaRPr>
          </a:p>
        </p:txBody>
      </p:sp>
      <p:sp>
        <p:nvSpPr>
          <p:cNvPr id="4104" name="WordArt 11"/>
          <p:cNvSpPr>
            <a:spLocks noChangeArrowheads="1" noChangeShapeType="1" noTextEdit="1"/>
          </p:cNvSpPr>
          <p:nvPr/>
        </p:nvSpPr>
        <p:spPr bwMode="auto">
          <a:xfrm>
            <a:off x="323850" y="3860800"/>
            <a:ext cx="276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3.</a:t>
            </a:r>
          </a:p>
        </p:txBody>
      </p:sp>
      <p:sp>
        <p:nvSpPr>
          <p:cNvPr id="4105" name="WordArt 12"/>
          <p:cNvSpPr>
            <a:spLocks noChangeArrowheads="1" noChangeShapeType="1" noTextEdit="1"/>
          </p:cNvSpPr>
          <p:nvPr/>
        </p:nvSpPr>
        <p:spPr bwMode="auto">
          <a:xfrm>
            <a:off x="900113" y="4005263"/>
            <a:ext cx="3286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  <a:cs typeface="Calibri"/>
              </a:rPr>
              <a:t>Ktorý plyn hasí 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  <a:cs typeface="Calibri"/>
              </a:rPr>
              <a:t>oheň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:</a:t>
            </a:r>
            <a:endParaRPr lang="sk-SK" sz="4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106" name="WordArt 13"/>
          <p:cNvSpPr>
            <a:spLocks noChangeArrowheads="1" noChangeShapeType="1" noTextEdit="1"/>
          </p:cNvSpPr>
          <p:nvPr/>
        </p:nvSpPr>
        <p:spPr bwMode="auto">
          <a:xfrm>
            <a:off x="323850" y="4868863"/>
            <a:ext cx="276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4.</a:t>
            </a:r>
          </a:p>
        </p:txBody>
      </p:sp>
      <p:sp>
        <p:nvSpPr>
          <p:cNvPr id="4107" name="WordArt 14"/>
          <p:cNvSpPr>
            <a:spLocks noChangeArrowheads="1" noChangeShapeType="1" noTextEdit="1"/>
          </p:cNvSpPr>
          <p:nvPr/>
        </p:nvSpPr>
        <p:spPr bwMode="auto">
          <a:xfrm>
            <a:off x="900113" y="5013325"/>
            <a:ext cx="54197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  <a:cs typeface="Times New Roman"/>
              </a:rPr>
              <a:t>Ktoré sú </a:t>
            </a:r>
            <a:r>
              <a:rPr lang="sk-SK" sz="40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  <a:cs typeface="Times New Roman"/>
              </a:rPr>
              <a:t>spolocné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  <a:cs typeface="Times New Roman"/>
              </a:rPr>
              <a:t> vlastnosti kvapalín</a:t>
            </a:r>
          </a:p>
        </p:txBody>
      </p:sp>
      <p:sp>
        <p:nvSpPr>
          <p:cNvPr id="4108" name="WordArt 15"/>
          <p:cNvSpPr>
            <a:spLocks noChangeArrowheads="1" noChangeShapeType="1" noTextEdit="1"/>
          </p:cNvSpPr>
          <p:nvPr/>
        </p:nvSpPr>
        <p:spPr bwMode="auto">
          <a:xfrm>
            <a:off x="6516688" y="5013325"/>
            <a:ext cx="1295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  <a:cs typeface="Times New Roman"/>
              </a:rPr>
              <a:t>a plynov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4109" name="WordArt 16"/>
          <p:cNvSpPr>
            <a:spLocks noChangeArrowheads="1" noChangeShapeType="1" noTextEdit="1"/>
          </p:cNvSpPr>
          <p:nvPr/>
        </p:nvSpPr>
        <p:spPr bwMode="auto">
          <a:xfrm>
            <a:off x="827088" y="1844675"/>
            <a:ext cx="37814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  <a:cs typeface="Calibri"/>
              </a:rPr>
              <a:t>Vymenuj tri plynné látky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:</a:t>
            </a:r>
          </a:p>
        </p:txBody>
      </p:sp>
      <p:pic>
        <p:nvPicPr>
          <p:cNvPr id="4110" name="Picture 17" descr="article_713_biologovia_balo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0350"/>
            <a:ext cx="144145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WordArt 18"/>
          <p:cNvSpPr>
            <a:spLocks noChangeArrowheads="1" noChangeShapeType="1" noTextEdit="1"/>
          </p:cNvSpPr>
          <p:nvPr/>
        </p:nvSpPr>
        <p:spPr bwMode="auto">
          <a:xfrm>
            <a:off x="8243888" y="692150"/>
            <a:ext cx="71437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ˇ</a:t>
            </a:r>
          </a:p>
        </p:txBody>
      </p:sp>
      <p:sp>
        <p:nvSpPr>
          <p:cNvPr id="4112" name="WordArt 19"/>
          <p:cNvSpPr>
            <a:spLocks noChangeArrowheads="1" noChangeShapeType="1" noTextEdit="1"/>
          </p:cNvSpPr>
          <p:nvPr/>
        </p:nvSpPr>
        <p:spPr bwMode="auto">
          <a:xfrm>
            <a:off x="3492500" y="2924175"/>
            <a:ext cx="71438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ˇ</a:t>
            </a:r>
          </a:p>
        </p:txBody>
      </p:sp>
      <p:sp>
        <p:nvSpPr>
          <p:cNvPr id="4113" name="WordArt 20"/>
          <p:cNvSpPr>
            <a:spLocks noChangeArrowheads="1" noChangeShapeType="1" noTextEdit="1"/>
          </p:cNvSpPr>
          <p:nvPr/>
        </p:nvSpPr>
        <p:spPr bwMode="auto">
          <a:xfrm>
            <a:off x="2916238" y="3068638"/>
            <a:ext cx="71437" cy="7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ˇ</a:t>
            </a:r>
          </a:p>
        </p:txBody>
      </p:sp>
      <p:sp>
        <p:nvSpPr>
          <p:cNvPr id="4114" name="WordArt 21"/>
          <p:cNvSpPr>
            <a:spLocks noChangeArrowheads="1" noChangeShapeType="1" noTextEdit="1"/>
          </p:cNvSpPr>
          <p:nvPr/>
        </p:nvSpPr>
        <p:spPr bwMode="auto">
          <a:xfrm>
            <a:off x="3995738" y="4149725"/>
            <a:ext cx="71437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ˇ</a:t>
            </a:r>
          </a:p>
        </p:txBody>
      </p:sp>
      <p:sp>
        <p:nvSpPr>
          <p:cNvPr id="4115" name="WordArt 22"/>
          <p:cNvSpPr>
            <a:spLocks noChangeArrowheads="1" noChangeShapeType="1" noTextEdit="1"/>
          </p:cNvSpPr>
          <p:nvPr/>
        </p:nvSpPr>
        <p:spPr bwMode="auto">
          <a:xfrm>
            <a:off x="3132138" y="5157788"/>
            <a:ext cx="71437" cy="7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/>
                <a:cs typeface="Calibri"/>
              </a:rPr>
              <a:t>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395288" y="692150"/>
            <a:ext cx="276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5.</a:t>
            </a: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827088" y="836613"/>
            <a:ext cx="6438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adea" pitchFamily="18" charset="-18"/>
                <a:cs typeface="Calibri" pitchFamily="34" charset="0"/>
              </a:rPr>
              <a:t>Aký 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adea" pitchFamily="18" charset="-18"/>
                <a:cs typeface="Calibri" pitchFamily="34" charset="0"/>
              </a:rPr>
              <a:t>spoločný 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adea" pitchFamily="18" charset="-18"/>
                <a:cs typeface="Calibri" pitchFamily="34" charset="0"/>
              </a:rPr>
              <a:t>názov majú plyny a kvapaliny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:</a:t>
            </a:r>
          </a:p>
        </p:txBody>
      </p:sp>
      <p:sp>
        <p:nvSpPr>
          <p:cNvPr id="5124" name="WordArt 6"/>
          <p:cNvSpPr>
            <a:spLocks noChangeArrowheads="1" noChangeShapeType="1" noTextEdit="1"/>
          </p:cNvSpPr>
          <p:nvPr/>
        </p:nvSpPr>
        <p:spPr bwMode="auto">
          <a:xfrm>
            <a:off x="395288" y="1628775"/>
            <a:ext cx="276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6.</a:t>
            </a:r>
          </a:p>
        </p:txBody>
      </p:sp>
      <p:sp>
        <p:nvSpPr>
          <p:cNvPr id="5125" name="WordArt 7"/>
          <p:cNvSpPr>
            <a:spLocks noChangeArrowheads="1" noChangeShapeType="1" noTextEdit="1"/>
          </p:cNvSpPr>
          <p:nvPr/>
        </p:nvSpPr>
        <p:spPr bwMode="auto">
          <a:xfrm>
            <a:off x="755650" y="1773238"/>
            <a:ext cx="66389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Ktorý plyn je najdôlezitejší pre zivot na Zemi</a:t>
            </a:r>
            <a:r>
              <a:rPr lang="pl-PL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:</a:t>
            </a:r>
            <a:endParaRPr lang="sk-SK" sz="4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French Script MT"/>
            </a:endParaRPr>
          </a:p>
        </p:txBody>
      </p:sp>
      <p:sp>
        <p:nvSpPr>
          <p:cNvPr id="5126" name="WordArt 8"/>
          <p:cNvSpPr>
            <a:spLocks noChangeArrowheads="1" noChangeShapeType="1" noTextEdit="1"/>
          </p:cNvSpPr>
          <p:nvPr/>
        </p:nvSpPr>
        <p:spPr bwMode="auto">
          <a:xfrm>
            <a:off x="395288" y="2565400"/>
            <a:ext cx="276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7.</a:t>
            </a:r>
          </a:p>
        </p:txBody>
      </p:sp>
      <p:sp>
        <p:nvSpPr>
          <p:cNvPr id="5127" name="WordArt 9"/>
          <p:cNvSpPr>
            <a:spLocks noChangeArrowheads="1" noChangeShapeType="1" noTextEdit="1"/>
          </p:cNvSpPr>
          <p:nvPr/>
        </p:nvSpPr>
        <p:spPr bwMode="auto">
          <a:xfrm>
            <a:off x="755650" y="2708275"/>
            <a:ext cx="6534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Aké sú rozdielne vlastnosti kvapalín a plynov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:</a:t>
            </a:r>
          </a:p>
        </p:txBody>
      </p:sp>
      <p:sp>
        <p:nvSpPr>
          <p:cNvPr id="5128" name="WordArt 10"/>
          <p:cNvSpPr>
            <a:spLocks noChangeArrowheads="1" noChangeShapeType="1" noTextEdit="1"/>
          </p:cNvSpPr>
          <p:nvPr/>
        </p:nvSpPr>
        <p:spPr bwMode="auto">
          <a:xfrm>
            <a:off x="395288" y="3573463"/>
            <a:ext cx="276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8.</a:t>
            </a:r>
          </a:p>
        </p:txBody>
      </p:sp>
      <p:sp>
        <p:nvSpPr>
          <p:cNvPr id="5129" name="WordArt 11"/>
          <p:cNvSpPr>
            <a:spLocks noChangeArrowheads="1" noChangeShapeType="1" noTextEdit="1"/>
          </p:cNvSpPr>
          <p:nvPr/>
        </p:nvSpPr>
        <p:spPr bwMode="auto">
          <a:xfrm>
            <a:off x="755650" y="3716338"/>
            <a:ext cx="6229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Ktorý obrázok 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znázorňuje 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molekuly plynu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:</a:t>
            </a:r>
          </a:p>
        </p:txBody>
      </p:sp>
      <p:pic>
        <p:nvPicPr>
          <p:cNvPr id="5130" name="Picture 12" descr="kvapalina v cerven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724400"/>
            <a:ext cx="20669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3" descr="plyn v cerven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652963"/>
            <a:ext cx="20669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WordArt 14"/>
          <p:cNvSpPr>
            <a:spLocks noChangeArrowheads="1" noChangeShapeType="1" noTextEdit="1"/>
          </p:cNvSpPr>
          <p:nvPr/>
        </p:nvSpPr>
        <p:spPr bwMode="auto">
          <a:xfrm>
            <a:off x="755650" y="5229225"/>
            <a:ext cx="266700" cy="284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a,</a:t>
            </a:r>
          </a:p>
        </p:txBody>
      </p:sp>
      <p:sp>
        <p:nvSpPr>
          <p:cNvPr id="5133" name="WordArt 15"/>
          <p:cNvSpPr>
            <a:spLocks noChangeArrowheads="1" noChangeShapeType="1" noTextEdit="1"/>
          </p:cNvSpPr>
          <p:nvPr/>
        </p:nvSpPr>
        <p:spPr bwMode="auto">
          <a:xfrm>
            <a:off x="4716463" y="4941888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b,</a:t>
            </a:r>
          </a:p>
        </p:txBody>
      </p:sp>
      <p:sp>
        <p:nvSpPr>
          <p:cNvPr id="5134" name="WordArt 16"/>
          <p:cNvSpPr>
            <a:spLocks noChangeArrowheads="1" noChangeShapeType="1" noTextEdit="1"/>
          </p:cNvSpPr>
          <p:nvPr/>
        </p:nvSpPr>
        <p:spPr bwMode="auto">
          <a:xfrm>
            <a:off x="2339975" y="981075"/>
            <a:ext cx="71438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5135" name="WordArt 17"/>
          <p:cNvSpPr>
            <a:spLocks noChangeArrowheads="1" noChangeShapeType="1" noTextEdit="1"/>
          </p:cNvSpPr>
          <p:nvPr/>
        </p:nvSpPr>
        <p:spPr bwMode="auto">
          <a:xfrm>
            <a:off x="3924300" y="1916113"/>
            <a:ext cx="71438" cy="7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5136" name="WordArt 18"/>
          <p:cNvSpPr>
            <a:spLocks noChangeArrowheads="1" noChangeShapeType="1" noTextEdit="1"/>
          </p:cNvSpPr>
          <p:nvPr/>
        </p:nvSpPr>
        <p:spPr bwMode="auto">
          <a:xfrm>
            <a:off x="5435600" y="1916113"/>
            <a:ext cx="71438" cy="7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5137" name="WordArt 19"/>
          <p:cNvSpPr>
            <a:spLocks noChangeArrowheads="1" noChangeShapeType="1" noTextEdit="1"/>
          </p:cNvSpPr>
          <p:nvPr/>
        </p:nvSpPr>
        <p:spPr bwMode="auto">
          <a:xfrm>
            <a:off x="4067175" y="3860800"/>
            <a:ext cx="71438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395288" y="765175"/>
            <a:ext cx="276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9.</a:t>
            </a:r>
          </a:p>
        </p:txBody>
      </p:sp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>
            <a:off x="827088" y="908050"/>
            <a:ext cx="74961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Aký plyn sa 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používa 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na plnenie 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jarmočných 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balónov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:</a:t>
            </a:r>
          </a:p>
        </p:txBody>
      </p:sp>
      <p:sp>
        <p:nvSpPr>
          <p:cNvPr id="6148" name="WordArt 6"/>
          <p:cNvSpPr>
            <a:spLocks noChangeArrowheads="1" noChangeShapeType="1" noTextEdit="1"/>
          </p:cNvSpPr>
          <p:nvPr/>
        </p:nvSpPr>
        <p:spPr bwMode="auto">
          <a:xfrm>
            <a:off x="250825" y="1844675"/>
            <a:ext cx="457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10.</a:t>
            </a:r>
          </a:p>
        </p:txBody>
      </p:sp>
      <p:sp>
        <p:nvSpPr>
          <p:cNvPr id="6149" name="WordArt 7"/>
          <p:cNvSpPr>
            <a:spLocks noChangeArrowheads="1" noChangeShapeType="1" noTextEdit="1"/>
          </p:cNvSpPr>
          <p:nvPr/>
        </p:nvSpPr>
        <p:spPr bwMode="auto">
          <a:xfrm>
            <a:off x="827088" y="1989138"/>
            <a:ext cx="68675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Na aký plyn jazdia niektoré autá  a autobusy</a:t>
            </a:r>
            <a:r>
              <a:rPr lang="pl-PL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:</a:t>
            </a:r>
            <a:endParaRPr lang="sk-SK" sz="4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French Script MT"/>
            </a:endParaRPr>
          </a:p>
        </p:txBody>
      </p:sp>
      <p:sp>
        <p:nvSpPr>
          <p:cNvPr id="6150" name="WordArt 8"/>
          <p:cNvSpPr>
            <a:spLocks noChangeArrowheads="1" noChangeShapeType="1" noTextEdit="1"/>
          </p:cNvSpPr>
          <p:nvPr/>
        </p:nvSpPr>
        <p:spPr bwMode="auto">
          <a:xfrm>
            <a:off x="250825" y="2852738"/>
            <a:ext cx="457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11.</a:t>
            </a:r>
          </a:p>
        </p:txBody>
      </p:sp>
      <p:sp>
        <p:nvSpPr>
          <p:cNvPr id="6151" name="WordArt 9"/>
          <p:cNvSpPr>
            <a:spLocks noChangeArrowheads="1" noChangeShapeType="1" noTextEdit="1"/>
          </p:cNvSpPr>
          <p:nvPr/>
        </p:nvSpPr>
        <p:spPr bwMode="auto">
          <a:xfrm>
            <a:off x="900113" y="2997200"/>
            <a:ext cx="3286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Aký plyn sa nachádza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:</a:t>
            </a:r>
          </a:p>
        </p:txBody>
      </p:sp>
      <p:sp>
        <p:nvSpPr>
          <p:cNvPr id="6152" name="WordArt 10"/>
          <p:cNvSpPr>
            <a:spLocks noChangeArrowheads="1" noChangeShapeType="1" noTextEdit="1"/>
          </p:cNvSpPr>
          <p:nvPr/>
        </p:nvSpPr>
        <p:spPr bwMode="auto">
          <a:xfrm>
            <a:off x="4427538" y="2997200"/>
            <a:ext cx="21145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a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, v 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pneumatike</a:t>
            </a:r>
          </a:p>
        </p:txBody>
      </p:sp>
      <p:sp>
        <p:nvSpPr>
          <p:cNvPr id="6153" name="WordArt 11"/>
          <p:cNvSpPr>
            <a:spLocks noChangeArrowheads="1" noChangeShapeType="1" noTextEdit="1"/>
          </p:cNvSpPr>
          <p:nvPr/>
        </p:nvSpPr>
        <p:spPr bwMode="auto">
          <a:xfrm>
            <a:off x="4500563" y="3789363"/>
            <a:ext cx="30670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b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, v bombičke 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na sifón</a:t>
            </a:r>
          </a:p>
        </p:txBody>
      </p:sp>
      <p:sp>
        <p:nvSpPr>
          <p:cNvPr id="6154" name="WordArt 12"/>
          <p:cNvSpPr>
            <a:spLocks noChangeArrowheads="1" noChangeShapeType="1" noTextEdit="1"/>
          </p:cNvSpPr>
          <p:nvPr/>
        </p:nvSpPr>
        <p:spPr bwMode="auto">
          <a:xfrm>
            <a:off x="4572000" y="4508500"/>
            <a:ext cx="2971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c, vo </a:t>
            </a:r>
            <a:r>
              <a:rPr lang="sk-SK" sz="40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flasi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 na zváranie</a:t>
            </a:r>
          </a:p>
        </p:txBody>
      </p:sp>
      <p:sp>
        <p:nvSpPr>
          <p:cNvPr id="6155" name="WordArt 13"/>
          <p:cNvSpPr>
            <a:spLocks noChangeArrowheads="1" noChangeShapeType="1" noTextEdit="1"/>
          </p:cNvSpPr>
          <p:nvPr/>
        </p:nvSpPr>
        <p:spPr bwMode="auto">
          <a:xfrm>
            <a:off x="250825" y="5084763"/>
            <a:ext cx="457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12.</a:t>
            </a:r>
          </a:p>
        </p:txBody>
      </p:sp>
      <p:sp>
        <p:nvSpPr>
          <p:cNvPr id="6156" name="WordArt 14"/>
          <p:cNvSpPr>
            <a:spLocks noChangeArrowheads="1" noChangeShapeType="1" noTextEdit="1"/>
          </p:cNvSpPr>
          <p:nvPr/>
        </p:nvSpPr>
        <p:spPr bwMode="auto">
          <a:xfrm>
            <a:off x="827088" y="5229225"/>
            <a:ext cx="75628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Ktorý plyn je nevyhnutný na dýchanie a na horenie</a:t>
            </a:r>
            <a:r>
              <a:rPr lang="pl-PL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:</a:t>
            </a:r>
            <a:endParaRPr lang="sk-SK" sz="4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French Script MT"/>
            </a:endParaRPr>
          </a:p>
        </p:txBody>
      </p:sp>
      <p:sp>
        <p:nvSpPr>
          <p:cNvPr id="6158" name="WordArt 16"/>
          <p:cNvSpPr>
            <a:spLocks noChangeArrowheads="1" noChangeShapeType="1" noTextEdit="1"/>
          </p:cNvSpPr>
          <p:nvPr/>
        </p:nvSpPr>
        <p:spPr bwMode="auto">
          <a:xfrm>
            <a:off x="6372225" y="1052513"/>
            <a:ext cx="71438" cy="7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6159" name="WordArt 17"/>
          <p:cNvSpPr>
            <a:spLocks noChangeArrowheads="1" noChangeShapeType="1" noTextEdit="1"/>
          </p:cNvSpPr>
          <p:nvPr/>
        </p:nvSpPr>
        <p:spPr bwMode="auto">
          <a:xfrm>
            <a:off x="3276600" y="1052513"/>
            <a:ext cx="71438" cy="7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6160" name="WordArt 18"/>
          <p:cNvSpPr>
            <a:spLocks noChangeArrowheads="1" noChangeShapeType="1" noTextEdit="1"/>
          </p:cNvSpPr>
          <p:nvPr/>
        </p:nvSpPr>
        <p:spPr bwMode="auto">
          <a:xfrm>
            <a:off x="5940425" y="3933825"/>
            <a:ext cx="71438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6161" name="WordArt 19"/>
          <p:cNvSpPr>
            <a:spLocks noChangeArrowheads="1" noChangeShapeType="1" noTextEdit="1"/>
          </p:cNvSpPr>
          <p:nvPr/>
        </p:nvSpPr>
        <p:spPr bwMode="auto">
          <a:xfrm>
            <a:off x="5580063" y="4581525"/>
            <a:ext cx="71437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6162" name="WordArt 20"/>
          <p:cNvSpPr>
            <a:spLocks noChangeArrowheads="1" noChangeShapeType="1" noTextEdit="1"/>
          </p:cNvSpPr>
          <p:nvPr/>
        </p:nvSpPr>
        <p:spPr bwMode="auto">
          <a:xfrm>
            <a:off x="5435600" y="4508500"/>
            <a:ext cx="71438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323850" y="692150"/>
            <a:ext cx="457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13.</a:t>
            </a:r>
          </a:p>
        </p:txBody>
      </p:sp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68389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Napíš spôsob 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využitia 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vlastností plynnej látky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:</a:t>
            </a:r>
          </a:p>
        </p:txBody>
      </p:sp>
      <p:sp>
        <p:nvSpPr>
          <p:cNvPr id="7172" name="WordArt 6"/>
          <p:cNvSpPr>
            <a:spLocks noChangeArrowheads="1" noChangeShapeType="1" noTextEdit="1"/>
          </p:cNvSpPr>
          <p:nvPr/>
        </p:nvSpPr>
        <p:spPr bwMode="auto">
          <a:xfrm>
            <a:off x="395288" y="1773238"/>
            <a:ext cx="33337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vlastnosť 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plynnej látky</a:t>
            </a:r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:</a:t>
            </a:r>
          </a:p>
        </p:txBody>
      </p:sp>
      <p:sp>
        <p:nvSpPr>
          <p:cNvPr id="7173" name="WordArt 7"/>
          <p:cNvSpPr>
            <a:spLocks noChangeArrowheads="1" noChangeShapeType="1" noTextEdit="1"/>
          </p:cNvSpPr>
          <p:nvPr/>
        </p:nvSpPr>
        <p:spPr bwMode="auto">
          <a:xfrm>
            <a:off x="5724525" y="1773238"/>
            <a:ext cx="2247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spôsob 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využitia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:</a:t>
            </a:r>
            <a:endParaRPr lang="sk-SK" sz="4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French Script MT"/>
            </a:endParaRPr>
          </a:p>
        </p:txBody>
      </p:sp>
      <p:sp>
        <p:nvSpPr>
          <p:cNvPr id="7174" name="WordArt 8"/>
          <p:cNvSpPr>
            <a:spLocks noChangeArrowheads="1" noChangeShapeType="1" noTextEdit="1"/>
          </p:cNvSpPr>
          <p:nvPr/>
        </p:nvSpPr>
        <p:spPr bwMode="auto">
          <a:xfrm>
            <a:off x="611188" y="2636838"/>
            <a:ext cx="19240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a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, </a:t>
            </a:r>
            <a:r>
              <a:rPr lang="sk-SK" sz="40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stlacitelnost</a:t>
            </a:r>
            <a:endParaRPr lang="sk-SK" sz="4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175" name="WordArt 9"/>
          <p:cNvSpPr>
            <a:spLocks noChangeArrowheads="1" noChangeShapeType="1" noTextEdit="1"/>
          </p:cNvSpPr>
          <p:nvPr/>
        </p:nvSpPr>
        <p:spPr bwMode="auto">
          <a:xfrm>
            <a:off x="611188" y="3357563"/>
            <a:ext cx="18478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b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, </a:t>
            </a:r>
            <a:r>
              <a:rPr lang="sk-SK" sz="40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rozpínavost</a:t>
            </a:r>
            <a:endParaRPr lang="sk-SK" sz="4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176" name="WordArt 10"/>
          <p:cNvSpPr>
            <a:spLocks noChangeArrowheads="1" noChangeShapeType="1" noTextEdit="1"/>
          </p:cNvSpPr>
          <p:nvPr/>
        </p:nvSpPr>
        <p:spPr bwMode="auto">
          <a:xfrm>
            <a:off x="611188" y="4005263"/>
            <a:ext cx="13525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c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, </a:t>
            </a:r>
            <a:r>
              <a:rPr lang="sk-SK" sz="40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tekutost</a:t>
            </a:r>
            <a:endParaRPr lang="sk-SK" sz="4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177" name="WordArt 11"/>
          <p:cNvSpPr>
            <a:spLocks noChangeArrowheads="1" noChangeShapeType="1" noTextEdit="1"/>
          </p:cNvSpPr>
          <p:nvPr/>
        </p:nvSpPr>
        <p:spPr bwMode="auto">
          <a:xfrm>
            <a:off x="323850" y="5013325"/>
            <a:ext cx="457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14.</a:t>
            </a:r>
          </a:p>
        </p:txBody>
      </p:sp>
      <p:sp>
        <p:nvSpPr>
          <p:cNvPr id="7178" name="WordArt 12"/>
          <p:cNvSpPr>
            <a:spLocks noChangeArrowheads="1" noChangeShapeType="1" noTextEdit="1"/>
          </p:cNvSpPr>
          <p:nvPr/>
        </p:nvSpPr>
        <p:spPr bwMode="auto">
          <a:xfrm>
            <a:off x="900113" y="5157788"/>
            <a:ext cx="6334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V 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č</a:t>
            </a:r>
            <a:r>
              <a:rPr lang="sv-SE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om </a:t>
            </a:r>
            <a:r>
              <a:rPr lang="sv-SE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sa uchovávajú </a:t>
            </a:r>
            <a:r>
              <a:rPr lang="sv-SE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plyny,</a:t>
            </a:r>
            <a:r>
              <a:rPr lang="sk-SK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 </a:t>
            </a:r>
            <a:r>
              <a:rPr lang="sv-SE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ked </a:t>
            </a:r>
            <a:r>
              <a:rPr lang="sv-SE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  <a:ea typeface="Cambria" pitchFamily="18" charset="0"/>
              </a:rPr>
              <a:t>sa vyrobia</a:t>
            </a:r>
            <a:r>
              <a:rPr lang="sv-SE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:</a:t>
            </a:r>
            <a:endParaRPr lang="sk-SK" sz="4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French Script MT"/>
            </a:endParaRPr>
          </a:p>
        </p:txBody>
      </p:sp>
      <p:sp>
        <p:nvSpPr>
          <p:cNvPr id="7180" name="WordArt 14"/>
          <p:cNvSpPr>
            <a:spLocks noChangeArrowheads="1" noChangeShapeType="1" noTextEdit="1"/>
          </p:cNvSpPr>
          <p:nvPr/>
        </p:nvSpPr>
        <p:spPr bwMode="auto">
          <a:xfrm>
            <a:off x="3635375" y="981075"/>
            <a:ext cx="71438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7181" name="WordArt 15"/>
          <p:cNvSpPr>
            <a:spLocks noChangeArrowheads="1" noChangeShapeType="1" noTextEdit="1"/>
          </p:cNvSpPr>
          <p:nvPr/>
        </p:nvSpPr>
        <p:spPr bwMode="auto">
          <a:xfrm>
            <a:off x="1619250" y="1844675"/>
            <a:ext cx="71438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7182" name="WordArt 16"/>
          <p:cNvSpPr>
            <a:spLocks noChangeArrowheads="1" noChangeShapeType="1" noTextEdit="1"/>
          </p:cNvSpPr>
          <p:nvPr/>
        </p:nvSpPr>
        <p:spPr bwMode="auto">
          <a:xfrm>
            <a:off x="1403350" y="2852738"/>
            <a:ext cx="71438" cy="7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7183" name="WordArt 17"/>
          <p:cNvSpPr>
            <a:spLocks noChangeArrowheads="1" noChangeShapeType="1" noTextEdit="1"/>
          </p:cNvSpPr>
          <p:nvPr/>
        </p:nvSpPr>
        <p:spPr bwMode="auto">
          <a:xfrm>
            <a:off x="1979613" y="2636838"/>
            <a:ext cx="71437" cy="7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7184" name="WordArt 18"/>
          <p:cNvSpPr>
            <a:spLocks noChangeArrowheads="1" noChangeShapeType="1" noTextEdit="1"/>
          </p:cNvSpPr>
          <p:nvPr/>
        </p:nvSpPr>
        <p:spPr bwMode="auto">
          <a:xfrm>
            <a:off x="2555875" y="2709863"/>
            <a:ext cx="71438" cy="7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7185" name="WordArt 19"/>
          <p:cNvSpPr>
            <a:spLocks noChangeArrowheads="1" noChangeShapeType="1" noTextEdit="1"/>
          </p:cNvSpPr>
          <p:nvPr/>
        </p:nvSpPr>
        <p:spPr bwMode="auto">
          <a:xfrm>
            <a:off x="2484438" y="3429000"/>
            <a:ext cx="71437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7186" name="WordArt 20"/>
          <p:cNvSpPr>
            <a:spLocks noChangeArrowheads="1" noChangeShapeType="1" noTextEdit="1"/>
          </p:cNvSpPr>
          <p:nvPr/>
        </p:nvSpPr>
        <p:spPr bwMode="auto">
          <a:xfrm>
            <a:off x="1979613" y="4076700"/>
            <a:ext cx="71437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7187" name="WordArt 21"/>
          <p:cNvSpPr>
            <a:spLocks noChangeArrowheads="1" noChangeShapeType="1" noTextEdit="1"/>
          </p:cNvSpPr>
          <p:nvPr/>
        </p:nvSpPr>
        <p:spPr bwMode="auto">
          <a:xfrm>
            <a:off x="7308850" y="1916113"/>
            <a:ext cx="71438" cy="7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7188" name="WordArt 22"/>
          <p:cNvSpPr>
            <a:spLocks noChangeArrowheads="1" noChangeShapeType="1" noTextEdit="1"/>
          </p:cNvSpPr>
          <p:nvPr/>
        </p:nvSpPr>
        <p:spPr bwMode="auto">
          <a:xfrm>
            <a:off x="1404938" y="5302250"/>
            <a:ext cx="71437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  <p:sp>
        <p:nvSpPr>
          <p:cNvPr id="7189" name="WordArt 23"/>
          <p:cNvSpPr>
            <a:spLocks noChangeArrowheads="1" noChangeShapeType="1" noTextEdit="1"/>
          </p:cNvSpPr>
          <p:nvPr/>
        </p:nvSpPr>
        <p:spPr bwMode="auto">
          <a:xfrm>
            <a:off x="5580063" y="5229225"/>
            <a:ext cx="71437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ench Script MT"/>
              </a:rPr>
              <a:t>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ona">
  <a:themeElements>
    <a:clrScheme name="Opona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Opo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pona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ona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75</TotalTime>
  <Words>212</Words>
  <Application>Microsoft Office PowerPoint</Application>
  <PresentationFormat>Prezentácia na obrazovke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Opona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SLAVIA TOOLS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Ing.Josef von Golian</dc:creator>
  <cp:lastModifiedBy>User</cp:lastModifiedBy>
  <cp:revision>22</cp:revision>
  <cp:lastPrinted>2018-10-23T14:05:51Z</cp:lastPrinted>
  <dcterms:created xsi:type="dcterms:W3CDTF">2009-11-10T21:54:10Z</dcterms:created>
  <dcterms:modified xsi:type="dcterms:W3CDTF">2018-10-23T14:12:27Z</dcterms:modified>
</cp:coreProperties>
</file>