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75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FF"/>
    <a:srgbClr val="00FFFF"/>
    <a:srgbClr val="00FF00"/>
    <a:srgbClr val="FF9900"/>
    <a:srgbClr val="CC0000"/>
    <a:srgbClr val="FFCC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51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E98096-F417-44CA-8EC2-152633A998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604D2-427F-4309-B37A-24340ADC8C4D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9D2F6-C988-437B-AB54-82BE33D83ED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C01AF-2F8D-45CF-844E-0870DA8AF9B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97CCB-A1BE-466C-B2F3-9EA9471C85A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227F9-53B1-4906-AD51-5E21321EC98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FE274-03F3-49B6-9E90-92FF2756ED3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0DA52-CBED-43BB-BF02-56C89035F81E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B6197-6E16-481F-8171-115C7C01A7C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C4F2F-B0AF-4F0D-B63D-9C71B5B24007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1BCFF-3B31-4944-A537-DA4B17A0F5C9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D4388F-D07C-4ACE-A77A-8BD1A6BB162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6F99368-F04B-4A2E-914B-5433C691A8F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E4E0C2-FBD6-416C-8EEC-ABC36856488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Kreator eksportu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5" y="0"/>
            <a:ext cx="26193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10"/>
          <p:cNvSpPr>
            <a:spLocks noChangeArrowheads="1" noChangeShapeType="1" noTextEdit="1"/>
          </p:cNvSpPr>
          <p:nvPr/>
        </p:nvSpPr>
        <p:spPr bwMode="auto">
          <a:xfrm>
            <a:off x="2087770" y="3429000"/>
            <a:ext cx="4391025" cy="2951162"/>
          </a:xfrm>
          <a:prstGeom prst="rect">
            <a:avLst/>
          </a:prstGeom>
          <a:ln>
            <a:headEnd/>
            <a:tailEnd/>
          </a:ln>
          <a:scene3d>
            <a:camera prst="isometricOffAxis1Righ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pl-PL" sz="3600" b="1" kern="10" spc="50" normalizeH="1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erpetua Titling MT" pitchFamily="18" charset="0"/>
              </a:rPr>
              <a:t>Bezpieczne</a:t>
            </a:r>
          </a:p>
          <a:p>
            <a:pPr algn="ctr">
              <a:defRPr/>
            </a:pPr>
            <a:r>
              <a:rPr lang="pl-PL" sz="3600" b="1" kern="10" spc="50" normalizeH="1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erpetua Titling MT" pitchFamily="18" charset="0"/>
              </a:rPr>
              <a:t>wakacje</a:t>
            </a:r>
          </a:p>
        </p:txBody>
      </p:sp>
      <p:pic>
        <p:nvPicPr>
          <p:cNvPr id="6148" name="Picture 8" descr="Znalezione obrazy dla zapytania prezentacja bezpieczne wakacj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404813"/>
            <a:ext cx="3168650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7239000" cy="6122988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800" b="1" i="1" dirty="0" smtClean="0">
                <a:solidFill>
                  <a:schemeClr val="accent1">
                    <a:lumMod val="50000"/>
                  </a:schemeClr>
                </a:solidFill>
                <a:latin typeface="Nirmala UI" pitchFamily="34" charset="0"/>
                <a:cs typeface="Nirmala UI" pitchFamily="34" charset="0"/>
              </a:rPr>
              <a:t>Jak wygląda pies, który chce zaatakować?:</a:t>
            </a:r>
            <a:endParaRPr lang="pl-PL" sz="2800" dirty="0" smtClean="0">
              <a:solidFill>
                <a:schemeClr val="accent1">
                  <a:lumMod val="50000"/>
                </a:schemeClr>
              </a:solidFill>
              <a:latin typeface="Nirmala UI" pitchFamily="34" charset="0"/>
              <a:cs typeface="Nirmala UI" pitchFamily="34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ma zjeżoną sierść;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postawione uszy;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sztywne nogi;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uniesiony ogon;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warczy;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szczeka;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pokazuje zęby;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800" dirty="0" smtClean="0"/>
              <a:t>skacze dookoła osoby;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468313" y="427038"/>
            <a:ext cx="8458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pl-PL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Ravie"/>
            </a:endParaRPr>
          </a:p>
        </p:txBody>
      </p:sp>
      <p:pic>
        <p:nvPicPr>
          <p:cNvPr id="15364" name="Picture 5" descr="AN0106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027113"/>
            <a:ext cx="2224088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5734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166813"/>
            <a:ext cx="8569325" cy="5934075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l-PL" sz="2800" dirty="0" smtClean="0">
                <a:latin typeface="Ravie" pitchFamily="82" charset="0"/>
              </a:rPr>
              <a:t>Nie warto: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pl-PL" sz="12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próbować głaskać obcego psa;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podchodzić do obcego psa;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uciekać przed atakującym psem;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odwracać się do psa plecami;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przebiegać obok śpiącego psa;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zapędzać psa w ciasny kąt;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pochylać się gwałtownie nad psem i wyciągać do niego rąk;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endParaRPr lang="pl-PL" sz="18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/>
              <a:t>zabierać psu jedzenia, zabawek i innych jego rzeczy;</a:t>
            </a:r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577850" y="452438"/>
            <a:ext cx="8458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avie"/>
              </a:rPr>
              <a:t>Zachowanie wzgledem psa: 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0213" y="1830388"/>
            <a:ext cx="3600450" cy="239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7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Ravie" pitchFamily="82" charset="0"/>
              </a:rPr>
              <a:t>Właściwe zachowanie podczas ataku psa</a:t>
            </a:r>
            <a:r>
              <a:rPr lang="pl-PL" sz="2000" b="1" dirty="0" smtClean="0">
                <a:latin typeface="Ravie" pitchFamily="82" charset="0"/>
              </a:rPr>
              <a:t>: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l-PL" sz="2000" dirty="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1) stań, nie uciekaj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2) nie patrz psu prosto w oczy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3) nie okazuj strachu (jest to trudne)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4) nie odwracaj się tyłem do psa (duży pies jest w stanie przewrócić nawet dorosłego, a dziecko bez trudu)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5) ustaw się do psa bokiem na lekko rozstawionych nogach ( to pozwala lepiej utrzymać równowagę)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6) przyjmij pozycję tzw. ŻÓŁWIA (ochronisz wystające części ciała, za które zwykle chwyta pies).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a) spleć dłonie (palce do wewnątrz)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b) schowaj kciuki do środka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c) załóż ręce na kark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d) osłoń rękami uszy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e) kucnij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l-PL" sz="2000" dirty="0" smtClean="0"/>
              <a:t>	f) przyciągnij głowę do kolan</a:t>
            </a:r>
          </a:p>
        </p:txBody>
      </p:sp>
      <p:pic>
        <p:nvPicPr>
          <p:cNvPr id="2" name="Picture 5" descr="j02320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4076700"/>
            <a:ext cx="2127250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577850" y="452438"/>
            <a:ext cx="8458200" cy="6000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pl-PL" sz="3600" kern="10" dirty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ockwell Extra Bold" pitchFamily="18" charset="0"/>
              </a:rPr>
              <a:t>Zachowanie względem psa</a:t>
            </a:r>
            <a:r>
              <a:rPr lang="pl-PL" sz="3600" kern="10" dirty="0">
                <a:gradFill rotWithShape="1">
                  <a:gsLst>
                    <a:gs pos="0">
                      <a:srgbClr val="FF99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avie"/>
              </a:rPr>
              <a:t>: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68538" y="1411288"/>
            <a:ext cx="6588125" cy="51133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zawsze przechodzimy przez jezdnię w miejscach do tego przeznaczonych (przejście dla pieszych);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zawsze przechodzimy przez jezdnię na zielonym świetle;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podczas przechodzenia przez jezdnię, przed wejściem na jezdnię należy spojrzeć w lewo, w prawo i jeszcze raz w lewo. </a:t>
            </a: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nie można przebiegać przez jezdnię;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nie wolno wchodzić na jezdnię bezpośrednio zza samochodu, bądź innej przeszkody;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123950" y="549275"/>
            <a:ext cx="68961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avie"/>
              </a:rPr>
              <a:t>Zachowanie na jezdni:</a:t>
            </a:r>
          </a:p>
        </p:txBody>
      </p:sp>
      <p:pic>
        <p:nvPicPr>
          <p:cNvPr id="18436" name="Picture 7" descr="j0413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556125"/>
            <a:ext cx="91598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j041317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8" y="3357563"/>
            <a:ext cx="93345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9" descr="j03463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988" y="1911350"/>
            <a:ext cx="1311275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39975" y="1412875"/>
            <a:ext cx="6408738" cy="5184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400" smtClean="0">
                <a:latin typeface="Ravie" pitchFamily="82" charset="0"/>
              </a:rPr>
              <a:t>Na terenie niezabudowanym: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l-PL" sz="2400" smtClean="0">
              <a:latin typeface="Ravie" pitchFamily="82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smtClean="0"/>
              <a:t>zawsze chodzimy lewą stroną ulicy (poboczem), aby widzieć pojazd nadjeżdżający z naprzeciwka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smtClean="0"/>
              <a:t>idziemy pojedynczo jeden za drugim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smtClean="0"/>
              <a:t>poruszamy się spokojnie, nigdy nie wolno wbiegać na jezdnię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400" smtClean="0"/>
              <a:t>nosimy na ubraniu lub tornistrze znaczki odblaskowe, dzięki którym będziemy bardziej widoczni na drodze</a:t>
            </a:r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123950" y="549275"/>
            <a:ext cx="68961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pl-PL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Ravie"/>
            </a:endParaRPr>
          </a:p>
        </p:txBody>
      </p:sp>
      <p:pic>
        <p:nvPicPr>
          <p:cNvPr id="19460" name="Picture 9" descr="j02903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989138"/>
            <a:ext cx="22320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341438"/>
            <a:ext cx="5472113" cy="5759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takie narzędzia jak kosy, widły, sierpy powinny używać tylko osoby dorosłe – zabawa w pobliżu ostrych narzędzi może skończyć się kalectwem;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podróż na przyczepie z sianem lub na maszynach doczepionych do traktora może skończyć się upadkiem pod koła lub na obracający się wał;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nie zbliżaj się do pracujących maszyn, bo to może skończyć się kalectwem a nawet śmiercią;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</p:txBody>
      </p:sp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2043113" y="549275"/>
            <a:ext cx="50577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avie"/>
              </a:rPr>
              <a:t>Bezpieczna wieŚ:</a:t>
            </a:r>
          </a:p>
        </p:txBody>
      </p:sp>
      <p:pic>
        <p:nvPicPr>
          <p:cNvPr id="20484" name="Picture 5" descr="j02331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2813" y="1700213"/>
            <a:ext cx="2852737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85900"/>
            <a:ext cx="5688012" cy="568801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nie baw się ogniem w pobliżu słomy i innych materiałów łatwopalnych.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chodzenie po drzewach może skończyć się upadkiem i złamaniami;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nie baw się przy niezabezpieczonej studni;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endParaRPr lang="pl-PL" sz="2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2400" smtClean="0"/>
              <a:t>podczas burzy nie biegaj po otwartej przestrzeni. Nie próbuj przeczekać burzy pod drzewem, to najniebezpieczniejsze miejsce w czasie jej trwania;</a:t>
            </a:r>
          </a:p>
        </p:txBody>
      </p:sp>
      <p:sp>
        <p:nvSpPr>
          <p:cNvPr id="21507" name="WordArt 4"/>
          <p:cNvSpPr>
            <a:spLocks noChangeArrowheads="1" noChangeShapeType="1" noTextEdit="1"/>
          </p:cNvSpPr>
          <p:nvPr/>
        </p:nvSpPr>
        <p:spPr bwMode="auto">
          <a:xfrm>
            <a:off x="2043113" y="596900"/>
            <a:ext cx="50577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pl-PL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Ravie"/>
            </a:endParaRPr>
          </a:p>
        </p:txBody>
      </p:sp>
      <p:pic>
        <p:nvPicPr>
          <p:cNvPr id="21508" name="Picture 5" descr="NA0005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196975"/>
            <a:ext cx="24479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 descr="sl0062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4975" y="3860800"/>
            <a:ext cx="180975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611560" y="2996952"/>
            <a:ext cx="8712968" cy="168096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304"/>
              </a:avLst>
            </a:prstTxWarp>
          </a:bodyPr>
          <a:lstStyle/>
          <a:p>
            <a:pPr algn="ctr">
              <a:defRPr/>
            </a:pPr>
            <a:endParaRPr lang="pl-PL" sz="66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90172" y="2967335"/>
            <a:ext cx="77636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Życzymy </a:t>
            </a:r>
          </a:p>
          <a:p>
            <a:pPr algn="ctr"/>
            <a:r>
              <a:rPr lang="pl-PL" sz="5400" b="1" cap="none" spc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bezpiecznych wakacji !</a:t>
            </a:r>
            <a:endParaRPr lang="pl-PL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j03266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1575" y="3771900"/>
            <a:ext cx="16224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smtClean="0">
                <a:latin typeface="Georgia" pitchFamily="18" charset="0"/>
              </a:rPr>
              <a:t>Dom bez Rodziców:</a:t>
            </a:r>
            <a:endParaRPr lang="pl-PL" sz="4000" dirty="0">
              <a:latin typeface="Georgi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400" smtClean="0"/>
              <a:t>zawsze po wejściu do domu zamykajcie drzwi na klucz – możecie nie zauważyć jak ktoś wchodzi, może to być np. złodziej;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400" smtClean="0"/>
              <a:t>zawsze sprawdźcie przez wizjer kto stoi przed drzwiami. Nie otwierajcie drzwi, jeżeli jest to osoba o przyjściu której nic nie wiedzieliście – powiedzcie o tym rodzicom;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0" algn="l"/>
                <a:tab pos="92075" algn="l"/>
              </a:tabLst>
            </a:pPr>
            <a:endParaRPr lang="pl-PL" sz="1400" smtClean="0"/>
          </a:p>
          <a:p>
            <a:pPr>
              <a:lnSpc>
                <a:spcPct val="90000"/>
              </a:lnSpc>
              <a:buFont typeface="Wingdings" pitchFamily="2" charset="2"/>
              <a:buChar char="ü"/>
              <a:tabLst>
                <a:tab pos="0" algn="l"/>
                <a:tab pos="92075" algn="l"/>
              </a:tabLst>
            </a:pPr>
            <a:r>
              <a:rPr lang="pl-PL" sz="2400" smtClean="0"/>
              <a:t>nie należy opowiadać, że jest się samemu w domu oraz o wyposażeniu mieszkania, nawet gdy osoba o nie się zapyta, na takie pytania nie odpowiadamy!</a:t>
            </a:r>
          </a:p>
        </p:txBody>
      </p:sp>
      <p:pic>
        <p:nvPicPr>
          <p:cNvPr id="7174" name="Picture 7" descr="j01989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2363" y="2060575"/>
            <a:ext cx="1717675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052513"/>
            <a:ext cx="7345363" cy="5805487"/>
          </a:xfrm>
        </p:spPr>
        <p:txBody>
          <a:bodyPr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/>
              <a:t>nie zapraszajcie kolegów do domu bez wiedzy i zgody rodziców (telefonicznie skontaktujcie się z Mamą lub Tatą i poproście o zgodę);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/>
              <a:t>miejscem zabaw powinien być tylko Wasz pokój, a nie całe mieszkanie;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/>
              <a:t>nie ruszajcie i nie pokazujcie biżuterii, pamiątek rodzinnych, nikt nie lubi jak ktoś rusza jego rzeczy bez ich wiedzy;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/>
              <a:t>nie dotykajcie i nie pokazujcie kolegom niebezpiecznych przedmiotów, możecie zrobić sobie krzywdę;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2400" dirty="0" smtClean="0"/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dirty="0" smtClean="0"/>
              <a:t>nie wychylajcie się przez okno lub balustradę balkonu – możecie wypaść;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054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l-PL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Ravie"/>
            </a:endParaRPr>
          </a:p>
        </p:txBody>
      </p:sp>
      <p:pic>
        <p:nvPicPr>
          <p:cNvPr id="8196" name="Picture 5" descr="j04058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1125538"/>
            <a:ext cx="150653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 descr="j028098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2075" y="3644900"/>
            <a:ext cx="12636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6994525" cy="52562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samowolnie nie bierzcie lekarstw z domowej apteczki – możecie pomylić lek;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4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nie próbujcie naprawiać instalacji – może porazić Was prąd;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nie bawcie się ogniem – grozi to pożarem;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nie używajcie i nie naprawiajcie urządzeń gazowych – gaz może wybuchnąć;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nie naprawiajcie cieknącego kranu – możecie spowodować zalanie całego mieszkania;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endParaRPr lang="pl-PL" sz="1200" smtClean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smtClean="0"/>
              <a:t>zanim zaczniecie wymyślać dziwne zabawy zastanówcie się, czy Waszym rodzicom podobała by się ta zabawa i czy jest ona bezpieczna.</a:t>
            </a:r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57054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pl-PL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100000">
                    <a:srgbClr val="FF0000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Ravie"/>
            </a:endParaRPr>
          </a:p>
        </p:txBody>
      </p:sp>
      <p:pic>
        <p:nvPicPr>
          <p:cNvPr id="9220" name="Picture 5" descr="j02817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338263"/>
            <a:ext cx="129381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j03797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3500438"/>
            <a:ext cx="14351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6130925" cy="5589587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 smtClean="0">
                <a:solidFill>
                  <a:srgbClr val="FF0000"/>
                </a:solidFill>
                <a:latin typeface="Segoe UI Black" pitchFamily="34" charset="0"/>
                <a:ea typeface="Segoe UI Black" pitchFamily="34" charset="0"/>
                <a:cs typeface="Segoe UI Black" pitchFamily="34" charset="0"/>
              </a:rPr>
              <a:t>Zasady zachowania się w lesie:</a:t>
            </a:r>
          </a:p>
          <a:p>
            <a:pPr>
              <a:buFontTx/>
              <a:buNone/>
            </a:pPr>
            <a:endParaRPr lang="pl-PL" sz="1200" dirty="0" smtClean="0">
              <a:latin typeface="Ravie" pitchFamily="82" charset="0"/>
            </a:endParaRPr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zachowujcie się cicho, w lesie żyje wiele zwierząt nie przeszkadzajcie im;</a:t>
            </a:r>
          </a:p>
          <a:p>
            <a:pPr>
              <a:buFont typeface="Wingdings" pitchFamily="2" charset="2"/>
              <a:buChar char="ü"/>
            </a:pPr>
            <a:endParaRPr lang="pl-PL" sz="2400" dirty="0" smtClean="0"/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nie bawcie się ogniem, nie rozpalajcie ogniska- możecie spowodować pożar;</a:t>
            </a:r>
          </a:p>
          <a:p>
            <a:pPr>
              <a:buFont typeface="Wingdings" pitchFamily="2" charset="2"/>
              <a:buChar char="ü"/>
            </a:pPr>
            <a:endParaRPr lang="pl-PL" sz="2400" dirty="0" smtClean="0"/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nie zaśmiecajcie lasu (nie rzucajcie papierków, butelek);</a:t>
            </a:r>
          </a:p>
          <a:p>
            <a:pPr>
              <a:buFont typeface="Wingdings" pitchFamily="2" charset="2"/>
              <a:buChar char="ü"/>
            </a:pPr>
            <a:endParaRPr lang="pl-PL" sz="2400" dirty="0" smtClean="0"/>
          </a:p>
          <a:p>
            <a:pPr>
              <a:buFont typeface="Wingdings" pitchFamily="2" charset="2"/>
              <a:buChar char="ü"/>
            </a:pPr>
            <a:r>
              <a:rPr lang="pl-PL" sz="2400" dirty="0" smtClean="0"/>
              <a:t>nie łamcie gałęzi drzew i krzaków.</a:t>
            </a:r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43338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Rockwell Extra Bold"/>
              </a:rPr>
              <a:t>Pobyt w lesie:</a:t>
            </a:r>
          </a:p>
        </p:txBody>
      </p:sp>
      <p:pic>
        <p:nvPicPr>
          <p:cNvPr id="10244" name="Picture 5" descr="sl0062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6088" y="1004888"/>
            <a:ext cx="180975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bd049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6575" y="3841750"/>
            <a:ext cx="17605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50950"/>
            <a:ext cx="6408737" cy="6858000"/>
          </a:xfrm>
        </p:spPr>
        <p:txBody>
          <a:bodyPr/>
          <a:lstStyle/>
          <a:p>
            <a:pPr marL="265113" indent="-265113" algn="ctr">
              <a:lnSpc>
                <a:spcPct val="80000"/>
              </a:lnSpc>
              <a:buFontTx/>
              <a:buNone/>
            </a:pPr>
            <a:r>
              <a:rPr lang="pl-PL" sz="2000" dirty="0" smtClean="0">
                <a:solidFill>
                  <a:srgbClr val="C00000"/>
                </a:solidFill>
                <a:latin typeface="Georgia" pitchFamily="18" charset="0"/>
              </a:rPr>
              <a:t>Niebezpieczeństwa jakie mogą nas spotkać w lesie:</a:t>
            </a:r>
          </a:p>
          <a:p>
            <a:pPr marL="265113" indent="-265113">
              <a:lnSpc>
                <a:spcPct val="80000"/>
              </a:lnSpc>
              <a:buFontTx/>
              <a:buNone/>
            </a:pPr>
            <a:endParaRPr lang="pl-PL" sz="1000" dirty="0" smtClean="0">
              <a:latin typeface="Ravie" pitchFamily="82" charset="0"/>
            </a:endParaRP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możecie się zgubić - nie wchodźcie sami do lasu, pilnujcie się dorosłych;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możecie zarazić się groźnymi chorobami: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	- wścieklizną - nie dotykajcie dzikich zwierząt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	- przenoszonymi przez kleszcze 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(borelioza, </a:t>
            </a:r>
            <a:r>
              <a:rPr lang="pl-PL" sz="2000" i="1" dirty="0" err="1" smtClean="0">
                <a:solidFill>
                  <a:schemeClr val="accent1">
                    <a:lumMod val="75000"/>
                  </a:schemeClr>
                </a:solidFill>
              </a:rPr>
              <a:t>odkleszczowe</a:t>
            </a:r>
            <a:r>
              <a:rPr lang="pl-PL" sz="2000" i="1" dirty="0" smtClean="0">
                <a:solidFill>
                  <a:schemeClr val="accent1">
                    <a:lumMod val="75000"/>
                  </a:schemeClr>
                </a:solidFill>
              </a:rPr>
              <a:t> zapalenie opon mózgowych);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None/>
            </a:pPr>
            <a:endParaRPr lang="pl-PL" sz="1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wybierając się do lasu ubierzcie się właściwie: czapka, spodnie, bluza, adidasy. Przed wejściem do lasu użyjcie jakiegoś środka przeciw kleszczom. Po wyjściu z lasu koniecznie otrzepcie dokładnie swoje ubranie. Sprawdźcie, czy nie ma na nich kleszczy;</a:t>
            </a: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endParaRPr lang="pl-PL" sz="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13" indent="-265113"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nie zbierajcie i nie spożywajcie grzybów i owoców, których nie znacie.</a:t>
            </a: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2484438" y="404813"/>
            <a:ext cx="43338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Perpetua Titling MT"/>
              </a:rPr>
              <a:t> w lesie:</a:t>
            </a:r>
          </a:p>
        </p:txBody>
      </p:sp>
      <p:pic>
        <p:nvPicPr>
          <p:cNvPr id="11268" name="Picture 5" descr="j02328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8438" y="1397000"/>
            <a:ext cx="2530475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j0232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724400"/>
            <a:ext cx="1443038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18488" cy="57324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kąpcie się tylko w miejscach odpowiednio zorganizowanych                               i oznakowanych;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622300" algn="l"/>
              </a:tabLst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pl-PL" sz="2000" dirty="0" smtClean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tabLst>
                <a:tab pos="622300" algn="l"/>
              </a:tabLst>
            </a:pPr>
            <a:r>
              <a:rPr lang="pl-PL" sz="2000" dirty="0" smtClean="0"/>
              <a:t>			</a:t>
            </a:r>
            <a:r>
              <a:rPr lang="pl-PL" sz="2000" b="1" dirty="0" smtClean="0">
                <a:solidFill>
                  <a:srgbClr val="FF0000"/>
                </a:solidFill>
              </a:rPr>
              <a:t>Zakaz wejścia do wody   </a:t>
            </a:r>
            <a:r>
              <a:rPr lang="pl-PL" sz="2000" b="1" dirty="0" smtClean="0">
                <a:solidFill>
                  <a:srgbClr val="003300"/>
                </a:solidFill>
              </a:rPr>
              <a:t>Zezwolenie na wejście do wody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stosujcie się do regulaminu kąpieliska i poleceń ratowników;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nie zakłócajcie wypoczynku i kąpieli innym osobom;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nie wchodźcie do wody po spożytym posiłku i po opalaniu, gdy Wasze ciało jest nagrzane;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nie wskakujcie rozgrzani do wody, wchodźcie powoli;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  <a:tabLst>
                <a:tab pos="622300" algn="l"/>
              </a:tabLst>
            </a:pPr>
            <a:r>
              <a:rPr lang="pl-PL" sz="2000" dirty="0" smtClean="0"/>
              <a:t>nie skaczcie na głowę do nieznanej wody;</a:t>
            </a:r>
          </a:p>
        </p:txBody>
      </p:sp>
      <p:sp>
        <p:nvSpPr>
          <p:cNvPr id="12291" name="WordArt 4"/>
          <p:cNvSpPr>
            <a:spLocks noChangeArrowheads="1" noChangeShapeType="1" noTextEdit="1"/>
          </p:cNvSpPr>
          <p:nvPr/>
        </p:nvSpPr>
        <p:spPr bwMode="auto">
          <a:xfrm>
            <a:off x="3033713" y="404813"/>
            <a:ext cx="30765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 dirty="0">
                <a:ln w="9525">
                  <a:noFill/>
                  <a:round/>
                  <a:headEnd/>
                  <a:tailEnd/>
                </a:ln>
                <a:solidFill>
                  <a:schemeClr val="accent1">
                    <a:lumMod val="75000"/>
                  </a:scheme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Nirmala UI"/>
                <a:cs typeface="Nirmala UI"/>
              </a:rPr>
              <a:t>Nad wodą</a:t>
            </a:r>
            <a:r>
              <a:rPr lang="pl-PL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Nirmala UI"/>
                <a:cs typeface="Nirmala UI"/>
              </a:rPr>
              <a:t>:</a:t>
            </a:r>
          </a:p>
        </p:txBody>
      </p:sp>
      <p:grpSp>
        <p:nvGrpSpPr>
          <p:cNvPr id="12292" name="Group 7"/>
          <p:cNvGrpSpPr>
            <a:grpSpLocks noChangeAspect="1"/>
          </p:cNvGrpSpPr>
          <p:nvPr/>
        </p:nvGrpSpPr>
        <p:grpSpPr bwMode="auto">
          <a:xfrm>
            <a:off x="2195513" y="1916113"/>
            <a:ext cx="1482725" cy="1095375"/>
            <a:chOff x="4195" y="903"/>
            <a:chExt cx="1161" cy="858"/>
          </a:xfrm>
        </p:grpSpPr>
        <p:sp>
          <p:nvSpPr>
            <p:cNvPr id="12295" name="AutoShape 6"/>
            <p:cNvSpPr>
              <a:spLocks noChangeAspect="1" noChangeArrowheads="1" noTextEdit="1"/>
            </p:cNvSpPr>
            <p:nvPr/>
          </p:nvSpPr>
          <p:spPr bwMode="auto">
            <a:xfrm>
              <a:off x="4195" y="903"/>
              <a:ext cx="1161" cy="8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12296" name="Group 14"/>
            <p:cNvGrpSpPr>
              <a:grpSpLocks/>
            </p:cNvGrpSpPr>
            <p:nvPr/>
          </p:nvGrpSpPr>
          <p:grpSpPr bwMode="auto">
            <a:xfrm>
              <a:off x="4194" y="975"/>
              <a:ext cx="463" cy="781"/>
              <a:chOff x="4194" y="975"/>
              <a:chExt cx="463" cy="781"/>
            </a:xfrm>
          </p:grpSpPr>
          <p:sp>
            <p:nvSpPr>
              <p:cNvPr id="12303" name="Freeform 8"/>
              <p:cNvSpPr>
                <a:spLocks/>
              </p:cNvSpPr>
              <p:nvPr/>
            </p:nvSpPr>
            <p:spPr bwMode="auto">
              <a:xfrm>
                <a:off x="4243" y="1197"/>
                <a:ext cx="157" cy="285"/>
              </a:xfrm>
              <a:custGeom>
                <a:avLst/>
                <a:gdLst>
                  <a:gd name="T0" fmla="*/ 56 w 313"/>
                  <a:gd name="T1" fmla="*/ 2 h 570"/>
                  <a:gd name="T2" fmla="*/ 80 w 313"/>
                  <a:gd name="T3" fmla="*/ 0 h 570"/>
                  <a:gd name="T4" fmla="*/ 99 w 313"/>
                  <a:gd name="T5" fmla="*/ 2 h 570"/>
                  <a:gd name="T6" fmla="*/ 112 w 313"/>
                  <a:gd name="T7" fmla="*/ 8 h 570"/>
                  <a:gd name="T8" fmla="*/ 122 w 313"/>
                  <a:gd name="T9" fmla="*/ 16 h 570"/>
                  <a:gd name="T10" fmla="*/ 130 w 313"/>
                  <a:gd name="T11" fmla="*/ 29 h 570"/>
                  <a:gd name="T12" fmla="*/ 138 w 313"/>
                  <a:gd name="T13" fmla="*/ 43 h 570"/>
                  <a:gd name="T14" fmla="*/ 145 w 313"/>
                  <a:gd name="T15" fmla="*/ 62 h 570"/>
                  <a:gd name="T16" fmla="*/ 149 w 313"/>
                  <a:gd name="T17" fmla="*/ 83 h 570"/>
                  <a:gd name="T18" fmla="*/ 154 w 313"/>
                  <a:gd name="T19" fmla="*/ 108 h 570"/>
                  <a:gd name="T20" fmla="*/ 155 w 313"/>
                  <a:gd name="T21" fmla="*/ 133 h 570"/>
                  <a:gd name="T22" fmla="*/ 157 w 313"/>
                  <a:gd name="T23" fmla="*/ 161 h 570"/>
                  <a:gd name="T24" fmla="*/ 155 w 313"/>
                  <a:gd name="T25" fmla="*/ 182 h 570"/>
                  <a:gd name="T26" fmla="*/ 149 w 313"/>
                  <a:gd name="T27" fmla="*/ 205 h 570"/>
                  <a:gd name="T28" fmla="*/ 139 w 313"/>
                  <a:gd name="T29" fmla="*/ 226 h 570"/>
                  <a:gd name="T30" fmla="*/ 125 w 313"/>
                  <a:gd name="T31" fmla="*/ 247 h 570"/>
                  <a:gd name="T32" fmla="*/ 111 w 313"/>
                  <a:gd name="T33" fmla="*/ 262 h 570"/>
                  <a:gd name="T34" fmla="*/ 91 w 313"/>
                  <a:gd name="T35" fmla="*/ 275 h 570"/>
                  <a:gd name="T36" fmla="*/ 70 w 313"/>
                  <a:gd name="T37" fmla="*/ 282 h 570"/>
                  <a:gd name="T38" fmla="*/ 51 w 313"/>
                  <a:gd name="T39" fmla="*/ 285 h 570"/>
                  <a:gd name="T40" fmla="*/ 35 w 313"/>
                  <a:gd name="T41" fmla="*/ 283 h 570"/>
                  <a:gd name="T42" fmla="*/ 21 w 313"/>
                  <a:gd name="T43" fmla="*/ 276 h 570"/>
                  <a:gd name="T44" fmla="*/ 12 w 313"/>
                  <a:gd name="T45" fmla="*/ 267 h 570"/>
                  <a:gd name="T46" fmla="*/ 4 w 313"/>
                  <a:gd name="T47" fmla="*/ 254 h 570"/>
                  <a:gd name="T48" fmla="*/ 0 w 313"/>
                  <a:gd name="T49" fmla="*/ 238 h 570"/>
                  <a:gd name="T50" fmla="*/ 0 w 313"/>
                  <a:gd name="T51" fmla="*/ 221 h 570"/>
                  <a:gd name="T52" fmla="*/ 4 w 313"/>
                  <a:gd name="T53" fmla="*/ 205 h 570"/>
                  <a:gd name="T54" fmla="*/ 12 w 313"/>
                  <a:gd name="T55" fmla="*/ 192 h 570"/>
                  <a:gd name="T56" fmla="*/ 23 w 313"/>
                  <a:gd name="T57" fmla="*/ 181 h 570"/>
                  <a:gd name="T58" fmla="*/ 37 w 313"/>
                  <a:gd name="T59" fmla="*/ 170 h 570"/>
                  <a:gd name="T60" fmla="*/ 43 w 313"/>
                  <a:gd name="T61" fmla="*/ 161 h 570"/>
                  <a:gd name="T62" fmla="*/ 45 w 313"/>
                  <a:gd name="T63" fmla="*/ 152 h 570"/>
                  <a:gd name="T64" fmla="*/ 45 w 313"/>
                  <a:gd name="T65" fmla="*/ 141 h 570"/>
                  <a:gd name="T66" fmla="*/ 41 w 313"/>
                  <a:gd name="T67" fmla="*/ 122 h 570"/>
                  <a:gd name="T68" fmla="*/ 37 w 313"/>
                  <a:gd name="T69" fmla="*/ 103 h 570"/>
                  <a:gd name="T70" fmla="*/ 30 w 313"/>
                  <a:gd name="T71" fmla="*/ 91 h 570"/>
                  <a:gd name="T72" fmla="*/ 20 w 313"/>
                  <a:gd name="T73" fmla="*/ 75 h 570"/>
                  <a:gd name="T74" fmla="*/ 16 w 313"/>
                  <a:gd name="T75" fmla="*/ 64 h 570"/>
                  <a:gd name="T76" fmla="*/ 14 w 313"/>
                  <a:gd name="T77" fmla="*/ 51 h 570"/>
                  <a:gd name="T78" fmla="*/ 16 w 313"/>
                  <a:gd name="T79" fmla="*/ 35 h 570"/>
                  <a:gd name="T80" fmla="*/ 23 w 313"/>
                  <a:gd name="T81" fmla="*/ 21 h 570"/>
                  <a:gd name="T82" fmla="*/ 32 w 313"/>
                  <a:gd name="T83" fmla="*/ 13 h 570"/>
                  <a:gd name="T84" fmla="*/ 43 w 313"/>
                  <a:gd name="T85" fmla="*/ 8 h 570"/>
                  <a:gd name="T86" fmla="*/ 52 w 313"/>
                  <a:gd name="T87" fmla="*/ 4 h 570"/>
                  <a:gd name="T88" fmla="*/ 69 w 313"/>
                  <a:gd name="T89" fmla="*/ 1 h 570"/>
                  <a:gd name="T90" fmla="*/ 56 w 313"/>
                  <a:gd name="T91" fmla="*/ 2 h 570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13"/>
                  <a:gd name="T139" fmla="*/ 0 h 570"/>
                  <a:gd name="T140" fmla="*/ 313 w 313"/>
                  <a:gd name="T141" fmla="*/ 570 h 570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13" h="570">
                    <a:moveTo>
                      <a:pt x="112" y="4"/>
                    </a:moveTo>
                    <a:lnTo>
                      <a:pt x="159" y="0"/>
                    </a:lnTo>
                    <a:lnTo>
                      <a:pt x="197" y="4"/>
                    </a:lnTo>
                    <a:lnTo>
                      <a:pt x="224" y="16"/>
                    </a:lnTo>
                    <a:lnTo>
                      <a:pt x="243" y="31"/>
                    </a:lnTo>
                    <a:lnTo>
                      <a:pt x="260" y="57"/>
                    </a:lnTo>
                    <a:lnTo>
                      <a:pt x="276" y="86"/>
                    </a:lnTo>
                    <a:lnTo>
                      <a:pt x="289" y="123"/>
                    </a:lnTo>
                    <a:lnTo>
                      <a:pt x="298" y="166"/>
                    </a:lnTo>
                    <a:lnTo>
                      <a:pt x="307" y="215"/>
                    </a:lnTo>
                    <a:lnTo>
                      <a:pt x="310" y="266"/>
                    </a:lnTo>
                    <a:lnTo>
                      <a:pt x="313" y="321"/>
                    </a:lnTo>
                    <a:lnTo>
                      <a:pt x="309" y="363"/>
                    </a:lnTo>
                    <a:lnTo>
                      <a:pt x="297" y="410"/>
                    </a:lnTo>
                    <a:lnTo>
                      <a:pt x="277" y="451"/>
                    </a:lnTo>
                    <a:lnTo>
                      <a:pt x="250" y="494"/>
                    </a:lnTo>
                    <a:lnTo>
                      <a:pt x="222" y="523"/>
                    </a:lnTo>
                    <a:lnTo>
                      <a:pt x="182" y="549"/>
                    </a:lnTo>
                    <a:lnTo>
                      <a:pt x="139" y="564"/>
                    </a:lnTo>
                    <a:lnTo>
                      <a:pt x="102" y="570"/>
                    </a:lnTo>
                    <a:lnTo>
                      <a:pt x="70" y="565"/>
                    </a:lnTo>
                    <a:lnTo>
                      <a:pt x="42" y="552"/>
                    </a:lnTo>
                    <a:lnTo>
                      <a:pt x="23" y="534"/>
                    </a:lnTo>
                    <a:lnTo>
                      <a:pt x="8" y="507"/>
                    </a:lnTo>
                    <a:lnTo>
                      <a:pt x="0" y="475"/>
                    </a:lnTo>
                    <a:lnTo>
                      <a:pt x="0" y="442"/>
                    </a:lnTo>
                    <a:lnTo>
                      <a:pt x="8" y="410"/>
                    </a:lnTo>
                    <a:lnTo>
                      <a:pt x="23" y="384"/>
                    </a:lnTo>
                    <a:lnTo>
                      <a:pt x="46" y="361"/>
                    </a:lnTo>
                    <a:lnTo>
                      <a:pt x="73" y="339"/>
                    </a:lnTo>
                    <a:lnTo>
                      <a:pt x="85" y="321"/>
                    </a:lnTo>
                    <a:lnTo>
                      <a:pt x="90" y="304"/>
                    </a:lnTo>
                    <a:lnTo>
                      <a:pt x="89" y="281"/>
                    </a:lnTo>
                    <a:lnTo>
                      <a:pt x="82" y="244"/>
                    </a:lnTo>
                    <a:lnTo>
                      <a:pt x="73" y="206"/>
                    </a:lnTo>
                    <a:lnTo>
                      <a:pt x="60" y="181"/>
                    </a:lnTo>
                    <a:lnTo>
                      <a:pt x="39" y="150"/>
                    </a:lnTo>
                    <a:lnTo>
                      <a:pt x="31" y="128"/>
                    </a:lnTo>
                    <a:lnTo>
                      <a:pt x="28" y="101"/>
                    </a:lnTo>
                    <a:lnTo>
                      <a:pt x="31" y="69"/>
                    </a:lnTo>
                    <a:lnTo>
                      <a:pt x="46" y="42"/>
                    </a:lnTo>
                    <a:lnTo>
                      <a:pt x="64" y="25"/>
                    </a:lnTo>
                    <a:lnTo>
                      <a:pt x="86" y="15"/>
                    </a:lnTo>
                    <a:lnTo>
                      <a:pt x="103" y="8"/>
                    </a:lnTo>
                    <a:lnTo>
                      <a:pt x="137" y="2"/>
                    </a:lnTo>
                    <a:lnTo>
                      <a:pt x="1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304" name="Freeform 9"/>
              <p:cNvSpPr>
                <a:spLocks/>
              </p:cNvSpPr>
              <p:nvPr/>
            </p:nvSpPr>
            <p:spPr bwMode="auto">
              <a:xfrm>
                <a:off x="4194" y="1031"/>
                <a:ext cx="179" cy="152"/>
              </a:xfrm>
              <a:custGeom>
                <a:avLst/>
                <a:gdLst>
                  <a:gd name="T0" fmla="*/ 130 w 356"/>
                  <a:gd name="T1" fmla="*/ 90 h 304"/>
                  <a:gd name="T2" fmla="*/ 125 w 356"/>
                  <a:gd name="T3" fmla="*/ 72 h 304"/>
                  <a:gd name="T4" fmla="*/ 119 w 356"/>
                  <a:gd name="T5" fmla="*/ 56 h 304"/>
                  <a:gd name="T6" fmla="*/ 113 w 356"/>
                  <a:gd name="T7" fmla="*/ 44 h 304"/>
                  <a:gd name="T8" fmla="*/ 104 w 356"/>
                  <a:gd name="T9" fmla="*/ 32 h 304"/>
                  <a:gd name="T10" fmla="*/ 92 w 356"/>
                  <a:gd name="T11" fmla="*/ 19 h 304"/>
                  <a:gd name="T12" fmla="*/ 81 w 356"/>
                  <a:gd name="T13" fmla="*/ 10 h 304"/>
                  <a:gd name="T14" fmla="*/ 73 w 356"/>
                  <a:gd name="T15" fmla="*/ 6 h 304"/>
                  <a:gd name="T16" fmla="*/ 61 w 356"/>
                  <a:gd name="T17" fmla="*/ 2 h 304"/>
                  <a:gd name="T18" fmla="*/ 47 w 356"/>
                  <a:gd name="T19" fmla="*/ 0 h 304"/>
                  <a:gd name="T20" fmla="*/ 34 w 356"/>
                  <a:gd name="T21" fmla="*/ 2 h 304"/>
                  <a:gd name="T22" fmla="*/ 21 w 356"/>
                  <a:gd name="T23" fmla="*/ 8 h 304"/>
                  <a:gd name="T24" fmla="*/ 12 w 356"/>
                  <a:gd name="T25" fmla="*/ 16 h 304"/>
                  <a:gd name="T26" fmla="*/ 4 w 356"/>
                  <a:gd name="T27" fmla="*/ 32 h 304"/>
                  <a:gd name="T28" fmla="*/ 0 w 356"/>
                  <a:gd name="T29" fmla="*/ 46 h 304"/>
                  <a:gd name="T30" fmla="*/ 1 w 356"/>
                  <a:gd name="T31" fmla="*/ 62 h 304"/>
                  <a:gd name="T32" fmla="*/ 4 w 356"/>
                  <a:gd name="T33" fmla="*/ 78 h 304"/>
                  <a:gd name="T34" fmla="*/ 10 w 356"/>
                  <a:gd name="T35" fmla="*/ 93 h 304"/>
                  <a:gd name="T36" fmla="*/ 17 w 356"/>
                  <a:gd name="T37" fmla="*/ 107 h 304"/>
                  <a:gd name="T38" fmla="*/ 30 w 356"/>
                  <a:gd name="T39" fmla="*/ 119 h 304"/>
                  <a:gd name="T40" fmla="*/ 44 w 356"/>
                  <a:gd name="T41" fmla="*/ 131 h 304"/>
                  <a:gd name="T42" fmla="*/ 60 w 356"/>
                  <a:gd name="T43" fmla="*/ 140 h 304"/>
                  <a:gd name="T44" fmla="*/ 76 w 356"/>
                  <a:gd name="T45" fmla="*/ 148 h 304"/>
                  <a:gd name="T46" fmla="*/ 93 w 356"/>
                  <a:gd name="T47" fmla="*/ 152 h 304"/>
                  <a:gd name="T48" fmla="*/ 107 w 356"/>
                  <a:gd name="T49" fmla="*/ 152 h 304"/>
                  <a:gd name="T50" fmla="*/ 116 w 356"/>
                  <a:gd name="T51" fmla="*/ 149 h 304"/>
                  <a:gd name="T52" fmla="*/ 122 w 356"/>
                  <a:gd name="T53" fmla="*/ 140 h 304"/>
                  <a:gd name="T54" fmla="*/ 128 w 356"/>
                  <a:gd name="T55" fmla="*/ 128 h 304"/>
                  <a:gd name="T56" fmla="*/ 129 w 356"/>
                  <a:gd name="T57" fmla="*/ 119 h 304"/>
                  <a:gd name="T58" fmla="*/ 129 w 356"/>
                  <a:gd name="T59" fmla="*/ 112 h 304"/>
                  <a:gd name="T60" fmla="*/ 143 w 356"/>
                  <a:gd name="T61" fmla="*/ 122 h 304"/>
                  <a:gd name="T62" fmla="*/ 154 w 356"/>
                  <a:gd name="T63" fmla="*/ 128 h 304"/>
                  <a:gd name="T64" fmla="*/ 165 w 356"/>
                  <a:gd name="T65" fmla="*/ 131 h 304"/>
                  <a:gd name="T66" fmla="*/ 175 w 356"/>
                  <a:gd name="T67" fmla="*/ 128 h 304"/>
                  <a:gd name="T68" fmla="*/ 179 w 356"/>
                  <a:gd name="T69" fmla="*/ 122 h 304"/>
                  <a:gd name="T70" fmla="*/ 178 w 356"/>
                  <a:gd name="T71" fmla="*/ 115 h 304"/>
                  <a:gd name="T72" fmla="*/ 174 w 356"/>
                  <a:gd name="T73" fmla="*/ 110 h 304"/>
                  <a:gd name="T74" fmla="*/ 167 w 356"/>
                  <a:gd name="T75" fmla="*/ 106 h 304"/>
                  <a:gd name="T76" fmla="*/ 155 w 356"/>
                  <a:gd name="T77" fmla="*/ 103 h 304"/>
                  <a:gd name="T78" fmla="*/ 146 w 356"/>
                  <a:gd name="T79" fmla="*/ 101 h 304"/>
                  <a:gd name="T80" fmla="*/ 137 w 356"/>
                  <a:gd name="T81" fmla="*/ 96 h 304"/>
                  <a:gd name="T82" fmla="*/ 130 w 356"/>
                  <a:gd name="T83" fmla="*/ 90 h 3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6"/>
                  <a:gd name="T127" fmla="*/ 0 h 304"/>
                  <a:gd name="T128" fmla="*/ 356 w 356"/>
                  <a:gd name="T129" fmla="*/ 304 h 30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6" h="304">
                    <a:moveTo>
                      <a:pt x="259" y="180"/>
                    </a:moveTo>
                    <a:lnTo>
                      <a:pt x="249" y="144"/>
                    </a:lnTo>
                    <a:lnTo>
                      <a:pt x="237" y="112"/>
                    </a:lnTo>
                    <a:lnTo>
                      <a:pt x="224" y="87"/>
                    </a:lnTo>
                    <a:lnTo>
                      <a:pt x="206" y="64"/>
                    </a:lnTo>
                    <a:lnTo>
                      <a:pt x="183" y="38"/>
                    </a:lnTo>
                    <a:lnTo>
                      <a:pt x="162" y="20"/>
                    </a:lnTo>
                    <a:lnTo>
                      <a:pt x="146" y="11"/>
                    </a:lnTo>
                    <a:lnTo>
                      <a:pt x="121" y="4"/>
                    </a:lnTo>
                    <a:lnTo>
                      <a:pt x="93" y="0"/>
                    </a:lnTo>
                    <a:lnTo>
                      <a:pt x="67" y="4"/>
                    </a:lnTo>
                    <a:lnTo>
                      <a:pt x="42" y="15"/>
                    </a:lnTo>
                    <a:lnTo>
                      <a:pt x="23" y="32"/>
                    </a:lnTo>
                    <a:lnTo>
                      <a:pt x="7" y="63"/>
                    </a:lnTo>
                    <a:lnTo>
                      <a:pt x="0" y="92"/>
                    </a:lnTo>
                    <a:lnTo>
                      <a:pt x="2" y="124"/>
                    </a:lnTo>
                    <a:lnTo>
                      <a:pt x="7" y="156"/>
                    </a:lnTo>
                    <a:lnTo>
                      <a:pt x="19" y="186"/>
                    </a:lnTo>
                    <a:lnTo>
                      <a:pt x="34" y="213"/>
                    </a:lnTo>
                    <a:lnTo>
                      <a:pt x="60" y="238"/>
                    </a:lnTo>
                    <a:lnTo>
                      <a:pt x="87" y="261"/>
                    </a:lnTo>
                    <a:lnTo>
                      <a:pt x="119" y="279"/>
                    </a:lnTo>
                    <a:lnTo>
                      <a:pt x="152" y="295"/>
                    </a:lnTo>
                    <a:lnTo>
                      <a:pt x="185" y="304"/>
                    </a:lnTo>
                    <a:lnTo>
                      <a:pt x="212" y="304"/>
                    </a:lnTo>
                    <a:lnTo>
                      <a:pt x="230" y="297"/>
                    </a:lnTo>
                    <a:lnTo>
                      <a:pt x="243" y="279"/>
                    </a:lnTo>
                    <a:lnTo>
                      <a:pt x="254" y="256"/>
                    </a:lnTo>
                    <a:lnTo>
                      <a:pt x="257" y="238"/>
                    </a:lnTo>
                    <a:lnTo>
                      <a:pt x="257" y="224"/>
                    </a:lnTo>
                    <a:lnTo>
                      <a:pt x="284" y="244"/>
                    </a:lnTo>
                    <a:lnTo>
                      <a:pt x="306" y="256"/>
                    </a:lnTo>
                    <a:lnTo>
                      <a:pt x="329" y="261"/>
                    </a:lnTo>
                    <a:lnTo>
                      <a:pt x="348" y="256"/>
                    </a:lnTo>
                    <a:lnTo>
                      <a:pt x="356" y="244"/>
                    </a:lnTo>
                    <a:lnTo>
                      <a:pt x="354" y="230"/>
                    </a:lnTo>
                    <a:lnTo>
                      <a:pt x="347" y="219"/>
                    </a:lnTo>
                    <a:lnTo>
                      <a:pt x="332" y="212"/>
                    </a:lnTo>
                    <a:lnTo>
                      <a:pt x="308" y="206"/>
                    </a:lnTo>
                    <a:lnTo>
                      <a:pt x="290" y="202"/>
                    </a:lnTo>
                    <a:lnTo>
                      <a:pt x="273" y="192"/>
                    </a:lnTo>
                    <a:lnTo>
                      <a:pt x="259" y="1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305" name="Freeform 10"/>
              <p:cNvSpPr>
                <a:spLocks/>
              </p:cNvSpPr>
              <p:nvPr/>
            </p:nvSpPr>
            <p:spPr bwMode="auto">
              <a:xfrm>
                <a:off x="4306" y="975"/>
                <a:ext cx="351" cy="263"/>
              </a:xfrm>
              <a:custGeom>
                <a:avLst/>
                <a:gdLst>
                  <a:gd name="T0" fmla="*/ 17 w 703"/>
                  <a:gd name="T1" fmla="*/ 225 h 527"/>
                  <a:gd name="T2" fmla="*/ 3 w 703"/>
                  <a:gd name="T3" fmla="*/ 230 h 527"/>
                  <a:gd name="T4" fmla="*/ 2 w 703"/>
                  <a:gd name="T5" fmla="*/ 250 h 527"/>
                  <a:gd name="T6" fmla="*/ 35 w 703"/>
                  <a:gd name="T7" fmla="*/ 263 h 527"/>
                  <a:gd name="T8" fmla="*/ 76 w 703"/>
                  <a:gd name="T9" fmla="*/ 258 h 527"/>
                  <a:gd name="T10" fmla="*/ 110 w 703"/>
                  <a:gd name="T11" fmla="*/ 237 h 527"/>
                  <a:gd name="T12" fmla="*/ 148 w 703"/>
                  <a:gd name="T13" fmla="*/ 196 h 527"/>
                  <a:gd name="T14" fmla="*/ 173 w 703"/>
                  <a:gd name="T15" fmla="*/ 153 h 527"/>
                  <a:gd name="T16" fmla="*/ 198 w 703"/>
                  <a:gd name="T17" fmla="*/ 117 h 527"/>
                  <a:gd name="T18" fmla="*/ 226 w 703"/>
                  <a:gd name="T19" fmla="*/ 82 h 527"/>
                  <a:gd name="T20" fmla="*/ 253 w 703"/>
                  <a:gd name="T21" fmla="*/ 61 h 527"/>
                  <a:gd name="T22" fmla="*/ 275 w 703"/>
                  <a:gd name="T23" fmla="*/ 64 h 527"/>
                  <a:gd name="T24" fmla="*/ 284 w 703"/>
                  <a:gd name="T25" fmla="*/ 80 h 527"/>
                  <a:gd name="T26" fmla="*/ 285 w 703"/>
                  <a:gd name="T27" fmla="*/ 97 h 527"/>
                  <a:gd name="T28" fmla="*/ 296 w 703"/>
                  <a:gd name="T29" fmla="*/ 104 h 527"/>
                  <a:gd name="T30" fmla="*/ 305 w 703"/>
                  <a:gd name="T31" fmla="*/ 93 h 527"/>
                  <a:gd name="T32" fmla="*/ 304 w 703"/>
                  <a:gd name="T33" fmla="*/ 77 h 527"/>
                  <a:gd name="T34" fmla="*/ 298 w 703"/>
                  <a:gd name="T35" fmla="*/ 57 h 527"/>
                  <a:gd name="T36" fmla="*/ 303 w 703"/>
                  <a:gd name="T37" fmla="*/ 40 h 527"/>
                  <a:gd name="T38" fmla="*/ 322 w 703"/>
                  <a:gd name="T39" fmla="*/ 27 h 527"/>
                  <a:gd name="T40" fmla="*/ 348 w 703"/>
                  <a:gd name="T41" fmla="*/ 20 h 527"/>
                  <a:gd name="T42" fmla="*/ 351 w 703"/>
                  <a:gd name="T43" fmla="*/ 16 h 527"/>
                  <a:gd name="T44" fmla="*/ 342 w 703"/>
                  <a:gd name="T45" fmla="*/ 4 h 527"/>
                  <a:gd name="T46" fmla="*/ 302 w 703"/>
                  <a:gd name="T47" fmla="*/ 2 h 527"/>
                  <a:gd name="T48" fmla="*/ 270 w 703"/>
                  <a:gd name="T49" fmla="*/ 24 h 527"/>
                  <a:gd name="T50" fmla="*/ 246 w 703"/>
                  <a:gd name="T51" fmla="*/ 41 h 527"/>
                  <a:gd name="T52" fmla="*/ 212 w 703"/>
                  <a:gd name="T53" fmla="*/ 64 h 527"/>
                  <a:gd name="T54" fmla="*/ 175 w 703"/>
                  <a:gd name="T55" fmla="*/ 101 h 527"/>
                  <a:gd name="T56" fmla="*/ 148 w 703"/>
                  <a:gd name="T57" fmla="*/ 141 h 527"/>
                  <a:gd name="T58" fmla="*/ 116 w 703"/>
                  <a:gd name="T59" fmla="*/ 183 h 527"/>
                  <a:gd name="T60" fmla="*/ 82 w 703"/>
                  <a:gd name="T61" fmla="*/ 212 h 527"/>
                  <a:gd name="T62" fmla="*/ 41 w 703"/>
                  <a:gd name="T63" fmla="*/ 224 h 5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03"/>
                  <a:gd name="T97" fmla="*/ 0 h 527"/>
                  <a:gd name="T98" fmla="*/ 703 w 703"/>
                  <a:gd name="T99" fmla="*/ 527 h 5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03" h="527">
                    <a:moveTo>
                      <a:pt x="61" y="450"/>
                    </a:moveTo>
                    <a:lnTo>
                      <a:pt x="34" y="450"/>
                    </a:lnTo>
                    <a:lnTo>
                      <a:pt x="30" y="452"/>
                    </a:lnTo>
                    <a:lnTo>
                      <a:pt x="7" y="461"/>
                    </a:lnTo>
                    <a:lnTo>
                      <a:pt x="0" y="479"/>
                    </a:lnTo>
                    <a:lnTo>
                      <a:pt x="5" y="501"/>
                    </a:lnTo>
                    <a:lnTo>
                      <a:pt x="29" y="517"/>
                    </a:lnTo>
                    <a:lnTo>
                      <a:pt x="71" y="527"/>
                    </a:lnTo>
                    <a:lnTo>
                      <a:pt x="114" y="526"/>
                    </a:lnTo>
                    <a:lnTo>
                      <a:pt x="152" y="517"/>
                    </a:lnTo>
                    <a:lnTo>
                      <a:pt x="186" y="501"/>
                    </a:lnTo>
                    <a:lnTo>
                      <a:pt x="221" y="475"/>
                    </a:lnTo>
                    <a:lnTo>
                      <a:pt x="258" y="440"/>
                    </a:lnTo>
                    <a:lnTo>
                      <a:pt x="296" y="393"/>
                    </a:lnTo>
                    <a:lnTo>
                      <a:pt x="321" y="351"/>
                    </a:lnTo>
                    <a:lnTo>
                      <a:pt x="347" y="307"/>
                    </a:lnTo>
                    <a:lnTo>
                      <a:pt x="372" y="264"/>
                    </a:lnTo>
                    <a:lnTo>
                      <a:pt x="396" y="234"/>
                    </a:lnTo>
                    <a:lnTo>
                      <a:pt x="423" y="197"/>
                    </a:lnTo>
                    <a:lnTo>
                      <a:pt x="452" y="164"/>
                    </a:lnTo>
                    <a:lnTo>
                      <a:pt x="481" y="138"/>
                    </a:lnTo>
                    <a:lnTo>
                      <a:pt x="507" y="123"/>
                    </a:lnTo>
                    <a:lnTo>
                      <a:pt x="531" y="122"/>
                    </a:lnTo>
                    <a:lnTo>
                      <a:pt x="550" y="129"/>
                    </a:lnTo>
                    <a:lnTo>
                      <a:pt x="560" y="140"/>
                    </a:lnTo>
                    <a:lnTo>
                      <a:pt x="568" y="160"/>
                    </a:lnTo>
                    <a:lnTo>
                      <a:pt x="571" y="176"/>
                    </a:lnTo>
                    <a:lnTo>
                      <a:pt x="571" y="195"/>
                    </a:lnTo>
                    <a:lnTo>
                      <a:pt x="578" y="206"/>
                    </a:lnTo>
                    <a:lnTo>
                      <a:pt x="593" y="208"/>
                    </a:lnTo>
                    <a:lnTo>
                      <a:pt x="605" y="201"/>
                    </a:lnTo>
                    <a:lnTo>
                      <a:pt x="611" y="187"/>
                    </a:lnTo>
                    <a:lnTo>
                      <a:pt x="614" y="171"/>
                    </a:lnTo>
                    <a:lnTo>
                      <a:pt x="608" y="154"/>
                    </a:lnTo>
                    <a:lnTo>
                      <a:pt x="599" y="129"/>
                    </a:lnTo>
                    <a:lnTo>
                      <a:pt x="596" y="115"/>
                    </a:lnTo>
                    <a:lnTo>
                      <a:pt x="599" y="97"/>
                    </a:lnTo>
                    <a:lnTo>
                      <a:pt x="606" y="81"/>
                    </a:lnTo>
                    <a:lnTo>
                      <a:pt x="626" y="63"/>
                    </a:lnTo>
                    <a:lnTo>
                      <a:pt x="644" y="54"/>
                    </a:lnTo>
                    <a:lnTo>
                      <a:pt x="668" y="48"/>
                    </a:lnTo>
                    <a:lnTo>
                      <a:pt x="696" y="41"/>
                    </a:lnTo>
                    <a:lnTo>
                      <a:pt x="691" y="42"/>
                    </a:lnTo>
                    <a:lnTo>
                      <a:pt x="703" y="33"/>
                    </a:lnTo>
                    <a:lnTo>
                      <a:pt x="701" y="22"/>
                    </a:lnTo>
                    <a:lnTo>
                      <a:pt x="684" y="9"/>
                    </a:lnTo>
                    <a:lnTo>
                      <a:pt x="646" y="0"/>
                    </a:lnTo>
                    <a:lnTo>
                      <a:pt x="605" y="5"/>
                    </a:lnTo>
                    <a:lnTo>
                      <a:pt x="568" y="21"/>
                    </a:lnTo>
                    <a:lnTo>
                      <a:pt x="540" y="49"/>
                    </a:lnTo>
                    <a:lnTo>
                      <a:pt x="521" y="68"/>
                    </a:lnTo>
                    <a:lnTo>
                      <a:pt x="492" y="83"/>
                    </a:lnTo>
                    <a:lnTo>
                      <a:pt x="457" y="102"/>
                    </a:lnTo>
                    <a:lnTo>
                      <a:pt x="424" y="129"/>
                    </a:lnTo>
                    <a:lnTo>
                      <a:pt x="388" y="163"/>
                    </a:lnTo>
                    <a:lnTo>
                      <a:pt x="351" y="202"/>
                    </a:lnTo>
                    <a:lnTo>
                      <a:pt x="324" y="240"/>
                    </a:lnTo>
                    <a:lnTo>
                      <a:pt x="297" y="282"/>
                    </a:lnTo>
                    <a:lnTo>
                      <a:pt x="265" y="326"/>
                    </a:lnTo>
                    <a:lnTo>
                      <a:pt x="233" y="367"/>
                    </a:lnTo>
                    <a:lnTo>
                      <a:pt x="200" y="399"/>
                    </a:lnTo>
                    <a:lnTo>
                      <a:pt x="164" y="424"/>
                    </a:lnTo>
                    <a:lnTo>
                      <a:pt x="123" y="443"/>
                    </a:lnTo>
                    <a:lnTo>
                      <a:pt x="83" y="448"/>
                    </a:lnTo>
                    <a:lnTo>
                      <a:pt x="61" y="4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306" name="Freeform 11"/>
              <p:cNvSpPr>
                <a:spLocks/>
              </p:cNvSpPr>
              <p:nvPr/>
            </p:nvSpPr>
            <p:spPr bwMode="auto">
              <a:xfrm>
                <a:off x="4266" y="1220"/>
                <a:ext cx="348" cy="279"/>
              </a:xfrm>
              <a:custGeom>
                <a:avLst/>
                <a:gdLst>
                  <a:gd name="T0" fmla="*/ 49 w 698"/>
                  <a:gd name="T1" fmla="*/ 26 h 558"/>
                  <a:gd name="T2" fmla="*/ 40 w 698"/>
                  <a:gd name="T3" fmla="*/ 9 h 558"/>
                  <a:gd name="T4" fmla="*/ 27 w 698"/>
                  <a:gd name="T5" fmla="*/ 0 h 558"/>
                  <a:gd name="T6" fmla="*/ 13 w 698"/>
                  <a:gd name="T7" fmla="*/ 2 h 558"/>
                  <a:gd name="T8" fmla="*/ 3 w 698"/>
                  <a:gd name="T9" fmla="*/ 10 h 558"/>
                  <a:gd name="T10" fmla="*/ 0 w 698"/>
                  <a:gd name="T11" fmla="*/ 26 h 558"/>
                  <a:gd name="T12" fmla="*/ 4 w 698"/>
                  <a:gd name="T13" fmla="*/ 39 h 558"/>
                  <a:gd name="T14" fmla="*/ 14 w 698"/>
                  <a:gd name="T15" fmla="*/ 53 h 558"/>
                  <a:gd name="T16" fmla="*/ 30 w 698"/>
                  <a:gd name="T17" fmla="*/ 71 h 558"/>
                  <a:gd name="T18" fmla="*/ 49 w 698"/>
                  <a:gd name="T19" fmla="*/ 87 h 558"/>
                  <a:gd name="T20" fmla="*/ 71 w 698"/>
                  <a:gd name="T21" fmla="*/ 105 h 558"/>
                  <a:gd name="T22" fmla="*/ 98 w 698"/>
                  <a:gd name="T23" fmla="*/ 125 h 558"/>
                  <a:gd name="T24" fmla="*/ 125 w 698"/>
                  <a:gd name="T25" fmla="*/ 140 h 558"/>
                  <a:gd name="T26" fmla="*/ 169 w 698"/>
                  <a:gd name="T27" fmla="*/ 169 h 558"/>
                  <a:gd name="T28" fmla="*/ 206 w 698"/>
                  <a:gd name="T29" fmla="*/ 188 h 558"/>
                  <a:gd name="T30" fmla="*/ 246 w 698"/>
                  <a:gd name="T31" fmla="*/ 212 h 558"/>
                  <a:gd name="T32" fmla="*/ 266 w 698"/>
                  <a:gd name="T33" fmla="*/ 225 h 558"/>
                  <a:gd name="T34" fmla="*/ 277 w 698"/>
                  <a:gd name="T35" fmla="*/ 239 h 558"/>
                  <a:gd name="T36" fmla="*/ 281 w 698"/>
                  <a:gd name="T37" fmla="*/ 253 h 558"/>
                  <a:gd name="T38" fmla="*/ 285 w 698"/>
                  <a:gd name="T39" fmla="*/ 265 h 558"/>
                  <a:gd name="T40" fmla="*/ 293 w 698"/>
                  <a:gd name="T41" fmla="*/ 275 h 558"/>
                  <a:gd name="T42" fmla="*/ 306 w 698"/>
                  <a:gd name="T43" fmla="*/ 279 h 558"/>
                  <a:gd name="T44" fmla="*/ 321 w 698"/>
                  <a:gd name="T45" fmla="*/ 278 h 558"/>
                  <a:gd name="T46" fmla="*/ 335 w 698"/>
                  <a:gd name="T47" fmla="*/ 276 h 558"/>
                  <a:gd name="T48" fmla="*/ 345 w 698"/>
                  <a:gd name="T49" fmla="*/ 272 h 558"/>
                  <a:gd name="T50" fmla="*/ 348 w 698"/>
                  <a:gd name="T51" fmla="*/ 263 h 558"/>
                  <a:gd name="T52" fmla="*/ 342 w 698"/>
                  <a:gd name="T53" fmla="*/ 256 h 558"/>
                  <a:gd name="T54" fmla="*/ 328 w 698"/>
                  <a:gd name="T55" fmla="*/ 256 h 558"/>
                  <a:gd name="T56" fmla="*/ 335 w 698"/>
                  <a:gd name="T57" fmla="*/ 253 h 558"/>
                  <a:gd name="T58" fmla="*/ 336 w 698"/>
                  <a:gd name="T59" fmla="*/ 248 h 558"/>
                  <a:gd name="T60" fmla="*/ 333 w 698"/>
                  <a:gd name="T61" fmla="*/ 241 h 558"/>
                  <a:gd name="T62" fmla="*/ 322 w 698"/>
                  <a:gd name="T63" fmla="*/ 240 h 558"/>
                  <a:gd name="T64" fmla="*/ 309 w 698"/>
                  <a:gd name="T65" fmla="*/ 240 h 558"/>
                  <a:gd name="T66" fmla="*/ 304 w 698"/>
                  <a:gd name="T67" fmla="*/ 235 h 558"/>
                  <a:gd name="T68" fmla="*/ 310 w 698"/>
                  <a:gd name="T69" fmla="*/ 227 h 558"/>
                  <a:gd name="T70" fmla="*/ 319 w 698"/>
                  <a:gd name="T71" fmla="*/ 216 h 558"/>
                  <a:gd name="T72" fmla="*/ 326 w 698"/>
                  <a:gd name="T73" fmla="*/ 210 h 558"/>
                  <a:gd name="T74" fmla="*/ 329 w 698"/>
                  <a:gd name="T75" fmla="*/ 202 h 558"/>
                  <a:gd name="T76" fmla="*/ 329 w 698"/>
                  <a:gd name="T77" fmla="*/ 196 h 558"/>
                  <a:gd name="T78" fmla="*/ 323 w 698"/>
                  <a:gd name="T79" fmla="*/ 191 h 558"/>
                  <a:gd name="T80" fmla="*/ 316 w 698"/>
                  <a:gd name="T81" fmla="*/ 191 h 558"/>
                  <a:gd name="T82" fmla="*/ 308 w 698"/>
                  <a:gd name="T83" fmla="*/ 195 h 558"/>
                  <a:gd name="T84" fmla="*/ 305 w 698"/>
                  <a:gd name="T85" fmla="*/ 200 h 558"/>
                  <a:gd name="T86" fmla="*/ 303 w 698"/>
                  <a:gd name="T87" fmla="*/ 209 h 558"/>
                  <a:gd name="T88" fmla="*/ 300 w 698"/>
                  <a:gd name="T89" fmla="*/ 217 h 558"/>
                  <a:gd name="T90" fmla="*/ 294 w 698"/>
                  <a:gd name="T91" fmla="*/ 219 h 558"/>
                  <a:gd name="T92" fmla="*/ 288 w 698"/>
                  <a:gd name="T93" fmla="*/ 219 h 558"/>
                  <a:gd name="T94" fmla="*/ 275 w 698"/>
                  <a:gd name="T95" fmla="*/ 212 h 558"/>
                  <a:gd name="T96" fmla="*/ 260 w 698"/>
                  <a:gd name="T97" fmla="*/ 200 h 558"/>
                  <a:gd name="T98" fmla="*/ 239 w 698"/>
                  <a:gd name="T99" fmla="*/ 185 h 558"/>
                  <a:gd name="T100" fmla="*/ 215 w 698"/>
                  <a:gd name="T101" fmla="*/ 168 h 558"/>
                  <a:gd name="T102" fmla="*/ 192 w 698"/>
                  <a:gd name="T103" fmla="*/ 153 h 558"/>
                  <a:gd name="T104" fmla="*/ 166 w 698"/>
                  <a:gd name="T105" fmla="*/ 133 h 558"/>
                  <a:gd name="T106" fmla="*/ 145 w 698"/>
                  <a:gd name="T107" fmla="*/ 113 h 558"/>
                  <a:gd name="T108" fmla="*/ 122 w 698"/>
                  <a:gd name="T109" fmla="*/ 90 h 558"/>
                  <a:gd name="T110" fmla="*/ 94 w 698"/>
                  <a:gd name="T111" fmla="*/ 68 h 558"/>
                  <a:gd name="T112" fmla="*/ 73 w 698"/>
                  <a:gd name="T113" fmla="*/ 53 h 558"/>
                  <a:gd name="T114" fmla="*/ 58 w 698"/>
                  <a:gd name="T115" fmla="*/ 39 h 558"/>
                  <a:gd name="T116" fmla="*/ 49 w 698"/>
                  <a:gd name="T117" fmla="*/ 26 h 55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698"/>
                  <a:gd name="T178" fmla="*/ 0 h 558"/>
                  <a:gd name="T179" fmla="*/ 698 w 698"/>
                  <a:gd name="T180" fmla="*/ 558 h 558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698" h="558">
                    <a:moveTo>
                      <a:pt x="99" y="51"/>
                    </a:moveTo>
                    <a:lnTo>
                      <a:pt x="81" y="18"/>
                    </a:lnTo>
                    <a:lnTo>
                      <a:pt x="55" y="0"/>
                    </a:lnTo>
                    <a:lnTo>
                      <a:pt x="26" y="3"/>
                    </a:lnTo>
                    <a:lnTo>
                      <a:pt x="7" y="19"/>
                    </a:lnTo>
                    <a:lnTo>
                      <a:pt x="0" y="51"/>
                    </a:lnTo>
                    <a:lnTo>
                      <a:pt x="8" y="78"/>
                    </a:lnTo>
                    <a:lnTo>
                      <a:pt x="28" y="106"/>
                    </a:lnTo>
                    <a:lnTo>
                      <a:pt x="60" y="141"/>
                    </a:lnTo>
                    <a:lnTo>
                      <a:pt x="98" y="173"/>
                    </a:lnTo>
                    <a:lnTo>
                      <a:pt x="142" y="210"/>
                    </a:lnTo>
                    <a:lnTo>
                      <a:pt x="197" y="249"/>
                    </a:lnTo>
                    <a:lnTo>
                      <a:pt x="250" y="280"/>
                    </a:lnTo>
                    <a:lnTo>
                      <a:pt x="338" y="337"/>
                    </a:lnTo>
                    <a:lnTo>
                      <a:pt x="413" y="376"/>
                    </a:lnTo>
                    <a:lnTo>
                      <a:pt x="494" y="423"/>
                    </a:lnTo>
                    <a:lnTo>
                      <a:pt x="534" y="449"/>
                    </a:lnTo>
                    <a:lnTo>
                      <a:pt x="555" y="477"/>
                    </a:lnTo>
                    <a:lnTo>
                      <a:pt x="564" y="505"/>
                    </a:lnTo>
                    <a:lnTo>
                      <a:pt x="572" y="530"/>
                    </a:lnTo>
                    <a:lnTo>
                      <a:pt x="587" y="549"/>
                    </a:lnTo>
                    <a:lnTo>
                      <a:pt x="614" y="558"/>
                    </a:lnTo>
                    <a:lnTo>
                      <a:pt x="644" y="555"/>
                    </a:lnTo>
                    <a:lnTo>
                      <a:pt x="671" y="551"/>
                    </a:lnTo>
                    <a:lnTo>
                      <a:pt x="692" y="544"/>
                    </a:lnTo>
                    <a:lnTo>
                      <a:pt x="698" y="526"/>
                    </a:lnTo>
                    <a:lnTo>
                      <a:pt x="685" y="512"/>
                    </a:lnTo>
                    <a:lnTo>
                      <a:pt x="657" y="512"/>
                    </a:lnTo>
                    <a:lnTo>
                      <a:pt x="671" y="505"/>
                    </a:lnTo>
                    <a:lnTo>
                      <a:pt x="674" y="495"/>
                    </a:lnTo>
                    <a:lnTo>
                      <a:pt x="667" y="482"/>
                    </a:lnTo>
                    <a:lnTo>
                      <a:pt x="646" y="479"/>
                    </a:lnTo>
                    <a:lnTo>
                      <a:pt x="620" y="480"/>
                    </a:lnTo>
                    <a:lnTo>
                      <a:pt x="609" y="469"/>
                    </a:lnTo>
                    <a:lnTo>
                      <a:pt x="622" y="453"/>
                    </a:lnTo>
                    <a:lnTo>
                      <a:pt x="639" y="432"/>
                    </a:lnTo>
                    <a:lnTo>
                      <a:pt x="653" y="420"/>
                    </a:lnTo>
                    <a:lnTo>
                      <a:pt x="660" y="403"/>
                    </a:lnTo>
                    <a:lnTo>
                      <a:pt x="659" y="391"/>
                    </a:lnTo>
                    <a:lnTo>
                      <a:pt x="648" y="382"/>
                    </a:lnTo>
                    <a:lnTo>
                      <a:pt x="633" y="382"/>
                    </a:lnTo>
                    <a:lnTo>
                      <a:pt x="618" y="389"/>
                    </a:lnTo>
                    <a:lnTo>
                      <a:pt x="611" y="400"/>
                    </a:lnTo>
                    <a:lnTo>
                      <a:pt x="607" y="417"/>
                    </a:lnTo>
                    <a:lnTo>
                      <a:pt x="601" y="433"/>
                    </a:lnTo>
                    <a:lnTo>
                      <a:pt x="589" y="438"/>
                    </a:lnTo>
                    <a:lnTo>
                      <a:pt x="578" y="438"/>
                    </a:lnTo>
                    <a:lnTo>
                      <a:pt x="552" y="423"/>
                    </a:lnTo>
                    <a:lnTo>
                      <a:pt x="521" y="400"/>
                    </a:lnTo>
                    <a:lnTo>
                      <a:pt x="479" y="370"/>
                    </a:lnTo>
                    <a:lnTo>
                      <a:pt x="431" y="336"/>
                    </a:lnTo>
                    <a:lnTo>
                      <a:pt x="386" y="305"/>
                    </a:lnTo>
                    <a:lnTo>
                      <a:pt x="333" y="265"/>
                    </a:lnTo>
                    <a:lnTo>
                      <a:pt x="291" y="225"/>
                    </a:lnTo>
                    <a:lnTo>
                      <a:pt x="245" y="180"/>
                    </a:lnTo>
                    <a:lnTo>
                      <a:pt x="188" y="136"/>
                    </a:lnTo>
                    <a:lnTo>
                      <a:pt x="146" y="105"/>
                    </a:lnTo>
                    <a:lnTo>
                      <a:pt x="117" y="77"/>
                    </a:lnTo>
                    <a:lnTo>
                      <a:pt x="99" y="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307" name="Freeform 12"/>
              <p:cNvSpPr>
                <a:spLocks/>
              </p:cNvSpPr>
              <p:nvPr/>
            </p:nvSpPr>
            <p:spPr bwMode="auto">
              <a:xfrm>
                <a:off x="4224" y="1420"/>
                <a:ext cx="99" cy="336"/>
              </a:xfrm>
              <a:custGeom>
                <a:avLst/>
                <a:gdLst>
                  <a:gd name="T0" fmla="*/ 24 w 197"/>
                  <a:gd name="T1" fmla="*/ 42 h 674"/>
                  <a:gd name="T2" fmla="*/ 35 w 197"/>
                  <a:gd name="T3" fmla="*/ 19 h 674"/>
                  <a:gd name="T4" fmla="*/ 46 w 197"/>
                  <a:gd name="T5" fmla="*/ 5 h 674"/>
                  <a:gd name="T6" fmla="*/ 57 w 197"/>
                  <a:gd name="T7" fmla="*/ 0 h 674"/>
                  <a:gd name="T8" fmla="*/ 67 w 197"/>
                  <a:gd name="T9" fmla="*/ 0 h 674"/>
                  <a:gd name="T10" fmla="*/ 78 w 197"/>
                  <a:gd name="T11" fmla="*/ 5 h 674"/>
                  <a:gd name="T12" fmla="*/ 83 w 197"/>
                  <a:gd name="T13" fmla="*/ 11 h 674"/>
                  <a:gd name="T14" fmla="*/ 87 w 197"/>
                  <a:gd name="T15" fmla="*/ 23 h 674"/>
                  <a:gd name="T16" fmla="*/ 85 w 197"/>
                  <a:gd name="T17" fmla="*/ 35 h 674"/>
                  <a:gd name="T18" fmla="*/ 78 w 197"/>
                  <a:gd name="T19" fmla="*/ 46 h 674"/>
                  <a:gd name="T20" fmla="*/ 66 w 197"/>
                  <a:gd name="T21" fmla="*/ 56 h 674"/>
                  <a:gd name="T22" fmla="*/ 54 w 197"/>
                  <a:gd name="T23" fmla="*/ 66 h 674"/>
                  <a:gd name="T24" fmla="*/ 43 w 197"/>
                  <a:gd name="T25" fmla="*/ 80 h 674"/>
                  <a:gd name="T26" fmla="*/ 35 w 197"/>
                  <a:gd name="T27" fmla="*/ 93 h 674"/>
                  <a:gd name="T28" fmla="*/ 29 w 197"/>
                  <a:gd name="T29" fmla="*/ 109 h 674"/>
                  <a:gd name="T30" fmla="*/ 27 w 197"/>
                  <a:gd name="T31" fmla="*/ 119 h 674"/>
                  <a:gd name="T32" fmla="*/ 27 w 197"/>
                  <a:gd name="T33" fmla="*/ 125 h 674"/>
                  <a:gd name="T34" fmla="*/ 34 w 197"/>
                  <a:gd name="T35" fmla="*/ 133 h 674"/>
                  <a:gd name="T36" fmla="*/ 51 w 197"/>
                  <a:gd name="T37" fmla="*/ 151 h 674"/>
                  <a:gd name="T38" fmla="*/ 62 w 197"/>
                  <a:gd name="T39" fmla="*/ 170 h 674"/>
                  <a:gd name="T40" fmla="*/ 70 w 197"/>
                  <a:gd name="T41" fmla="*/ 188 h 674"/>
                  <a:gd name="T42" fmla="*/ 77 w 197"/>
                  <a:gd name="T43" fmla="*/ 211 h 674"/>
                  <a:gd name="T44" fmla="*/ 82 w 197"/>
                  <a:gd name="T45" fmla="*/ 239 h 674"/>
                  <a:gd name="T46" fmla="*/ 86 w 197"/>
                  <a:gd name="T47" fmla="*/ 253 h 674"/>
                  <a:gd name="T48" fmla="*/ 94 w 197"/>
                  <a:gd name="T49" fmla="*/ 262 h 674"/>
                  <a:gd name="T50" fmla="*/ 99 w 197"/>
                  <a:gd name="T51" fmla="*/ 278 h 674"/>
                  <a:gd name="T52" fmla="*/ 97 w 197"/>
                  <a:gd name="T53" fmla="*/ 288 h 674"/>
                  <a:gd name="T54" fmla="*/ 91 w 197"/>
                  <a:gd name="T55" fmla="*/ 294 h 674"/>
                  <a:gd name="T56" fmla="*/ 77 w 197"/>
                  <a:gd name="T57" fmla="*/ 298 h 674"/>
                  <a:gd name="T58" fmla="*/ 54 w 197"/>
                  <a:gd name="T59" fmla="*/ 307 h 674"/>
                  <a:gd name="T60" fmla="*/ 38 w 197"/>
                  <a:gd name="T61" fmla="*/ 315 h 674"/>
                  <a:gd name="T62" fmla="*/ 31 w 197"/>
                  <a:gd name="T63" fmla="*/ 321 h 674"/>
                  <a:gd name="T64" fmla="*/ 26 w 197"/>
                  <a:gd name="T65" fmla="*/ 331 h 674"/>
                  <a:gd name="T66" fmla="*/ 21 w 197"/>
                  <a:gd name="T67" fmla="*/ 335 h 674"/>
                  <a:gd name="T68" fmla="*/ 11 w 197"/>
                  <a:gd name="T69" fmla="*/ 336 h 674"/>
                  <a:gd name="T70" fmla="*/ 3 w 197"/>
                  <a:gd name="T71" fmla="*/ 330 h 674"/>
                  <a:gd name="T72" fmla="*/ 0 w 197"/>
                  <a:gd name="T73" fmla="*/ 317 h 674"/>
                  <a:gd name="T74" fmla="*/ 4 w 197"/>
                  <a:gd name="T75" fmla="*/ 309 h 674"/>
                  <a:gd name="T76" fmla="*/ 14 w 197"/>
                  <a:gd name="T77" fmla="*/ 300 h 674"/>
                  <a:gd name="T78" fmla="*/ 33 w 197"/>
                  <a:gd name="T79" fmla="*/ 292 h 674"/>
                  <a:gd name="T80" fmla="*/ 52 w 197"/>
                  <a:gd name="T81" fmla="*/ 285 h 674"/>
                  <a:gd name="T82" fmla="*/ 66 w 197"/>
                  <a:gd name="T83" fmla="*/ 278 h 674"/>
                  <a:gd name="T84" fmla="*/ 71 w 197"/>
                  <a:gd name="T85" fmla="*/ 270 h 674"/>
                  <a:gd name="T86" fmla="*/ 74 w 197"/>
                  <a:gd name="T87" fmla="*/ 261 h 674"/>
                  <a:gd name="T88" fmla="*/ 72 w 197"/>
                  <a:gd name="T89" fmla="*/ 250 h 674"/>
                  <a:gd name="T90" fmla="*/ 63 w 197"/>
                  <a:gd name="T91" fmla="*/ 228 h 674"/>
                  <a:gd name="T92" fmla="*/ 53 w 197"/>
                  <a:gd name="T93" fmla="*/ 204 h 674"/>
                  <a:gd name="T94" fmla="*/ 43 w 197"/>
                  <a:gd name="T95" fmla="*/ 181 h 674"/>
                  <a:gd name="T96" fmla="*/ 28 w 197"/>
                  <a:gd name="T97" fmla="*/ 162 h 674"/>
                  <a:gd name="T98" fmla="*/ 15 w 197"/>
                  <a:gd name="T99" fmla="*/ 146 h 674"/>
                  <a:gd name="T100" fmla="*/ 8 w 197"/>
                  <a:gd name="T101" fmla="*/ 132 h 674"/>
                  <a:gd name="T102" fmla="*/ 4 w 197"/>
                  <a:gd name="T103" fmla="*/ 119 h 674"/>
                  <a:gd name="T104" fmla="*/ 4 w 197"/>
                  <a:gd name="T105" fmla="*/ 101 h 674"/>
                  <a:gd name="T106" fmla="*/ 8 w 197"/>
                  <a:gd name="T107" fmla="*/ 82 h 674"/>
                  <a:gd name="T108" fmla="*/ 16 w 197"/>
                  <a:gd name="T109" fmla="*/ 63 h 674"/>
                  <a:gd name="T110" fmla="*/ 21 w 197"/>
                  <a:gd name="T111" fmla="*/ 48 h 674"/>
                  <a:gd name="T112" fmla="*/ 24 w 197"/>
                  <a:gd name="T113" fmla="*/ 42 h 67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97"/>
                  <a:gd name="T172" fmla="*/ 0 h 674"/>
                  <a:gd name="T173" fmla="*/ 197 w 197"/>
                  <a:gd name="T174" fmla="*/ 674 h 67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97" h="674">
                    <a:moveTo>
                      <a:pt x="47" y="84"/>
                    </a:moveTo>
                    <a:lnTo>
                      <a:pt x="70" y="38"/>
                    </a:lnTo>
                    <a:lnTo>
                      <a:pt x="92" y="11"/>
                    </a:lnTo>
                    <a:lnTo>
                      <a:pt x="113" y="0"/>
                    </a:lnTo>
                    <a:lnTo>
                      <a:pt x="133" y="0"/>
                    </a:lnTo>
                    <a:lnTo>
                      <a:pt x="155" y="11"/>
                    </a:lnTo>
                    <a:lnTo>
                      <a:pt x="166" y="23"/>
                    </a:lnTo>
                    <a:lnTo>
                      <a:pt x="173" y="46"/>
                    </a:lnTo>
                    <a:lnTo>
                      <a:pt x="170" y="70"/>
                    </a:lnTo>
                    <a:lnTo>
                      <a:pt x="155" y="92"/>
                    </a:lnTo>
                    <a:lnTo>
                      <a:pt x="132" y="113"/>
                    </a:lnTo>
                    <a:lnTo>
                      <a:pt x="107" y="133"/>
                    </a:lnTo>
                    <a:lnTo>
                      <a:pt x="86" y="160"/>
                    </a:lnTo>
                    <a:lnTo>
                      <a:pt x="69" y="186"/>
                    </a:lnTo>
                    <a:lnTo>
                      <a:pt x="57" y="218"/>
                    </a:lnTo>
                    <a:lnTo>
                      <a:pt x="53" y="238"/>
                    </a:lnTo>
                    <a:lnTo>
                      <a:pt x="54" y="251"/>
                    </a:lnTo>
                    <a:lnTo>
                      <a:pt x="68" y="266"/>
                    </a:lnTo>
                    <a:lnTo>
                      <a:pt x="101" y="303"/>
                    </a:lnTo>
                    <a:lnTo>
                      <a:pt x="123" y="342"/>
                    </a:lnTo>
                    <a:lnTo>
                      <a:pt x="139" y="377"/>
                    </a:lnTo>
                    <a:lnTo>
                      <a:pt x="153" y="424"/>
                    </a:lnTo>
                    <a:lnTo>
                      <a:pt x="163" y="479"/>
                    </a:lnTo>
                    <a:lnTo>
                      <a:pt x="172" y="508"/>
                    </a:lnTo>
                    <a:lnTo>
                      <a:pt x="188" y="526"/>
                    </a:lnTo>
                    <a:lnTo>
                      <a:pt x="197" y="557"/>
                    </a:lnTo>
                    <a:lnTo>
                      <a:pt x="194" y="577"/>
                    </a:lnTo>
                    <a:lnTo>
                      <a:pt x="182" y="590"/>
                    </a:lnTo>
                    <a:lnTo>
                      <a:pt x="153" y="598"/>
                    </a:lnTo>
                    <a:lnTo>
                      <a:pt x="108" y="615"/>
                    </a:lnTo>
                    <a:lnTo>
                      <a:pt x="75" y="631"/>
                    </a:lnTo>
                    <a:lnTo>
                      <a:pt x="62" y="643"/>
                    </a:lnTo>
                    <a:lnTo>
                      <a:pt x="52" y="664"/>
                    </a:lnTo>
                    <a:lnTo>
                      <a:pt x="41" y="672"/>
                    </a:lnTo>
                    <a:lnTo>
                      <a:pt x="22" y="674"/>
                    </a:lnTo>
                    <a:lnTo>
                      <a:pt x="6" y="662"/>
                    </a:lnTo>
                    <a:lnTo>
                      <a:pt x="0" y="636"/>
                    </a:lnTo>
                    <a:lnTo>
                      <a:pt x="7" y="619"/>
                    </a:lnTo>
                    <a:lnTo>
                      <a:pt x="27" y="601"/>
                    </a:lnTo>
                    <a:lnTo>
                      <a:pt x="65" y="585"/>
                    </a:lnTo>
                    <a:lnTo>
                      <a:pt x="103" y="572"/>
                    </a:lnTo>
                    <a:lnTo>
                      <a:pt x="132" y="558"/>
                    </a:lnTo>
                    <a:lnTo>
                      <a:pt x="142" y="542"/>
                    </a:lnTo>
                    <a:lnTo>
                      <a:pt x="148" y="524"/>
                    </a:lnTo>
                    <a:lnTo>
                      <a:pt x="143" y="501"/>
                    </a:lnTo>
                    <a:lnTo>
                      <a:pt x="125" y="457"/>
                    </a:lnTo>
                    <a:lnTo>
                      <a:pt x="106" y="410"/>
                    </a:lnTo>
                    <a:lnTo>
                      <a:pt x="85" y="363"/>
                    </a:lnTo>
                    <a:lnTo>
                      <a:pt x="55" y="324"/>
                    </a:lnTo>
                    <a:lnTo>
                      <a:pt x="30" y="292"/>
                    </a:lnTo>
                    <a:lnTo>
                      <a:pt x="15" y="265"/>
                    </a:lnTo>
                    <a:lnTo>
                      <a:pt x="7" y="238"/>
                    </a:lnTo>
                    <a:lnTo>
                      <a:pt x="7" y="203"/>
                    </a:lnTo>
                    <a:lnTo>
                      <a:pt x="16" y="164"/>
                    </a:lnTo>
                    <a:lnTo>
                      <a:pt x="32" y="127"/>
                    </a:lnTo>
                    <a:lnTo>
                      <a:pt x="42" y="97"/>
                    </a:lnTo>
                    <a:lnTo>
                      <a:pt x="47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2308" name="Freeform 13"/>
              <p:cNvSpPr>
                <a:spLocks/>
              </p:cNvSpPr>
              <p:nvPr/>
            </p:nvSpPr>
            <p:spPr bwMode="auto">
              <a:xfrm>
                <a:off x="4305" y="1424"/>
                <a:ext cx="165" cy="293"/>
              </a:xfrm>
              <a:custGeom>
                <a:avLst/>
                <a:gdLst>
                  <a:gd name="T0" fmla="*/ 82 w 329"/>
                  <a:gd name="T1" fmla="*/ 58 h 586"/>
                  <a:gd name="T2" fmla="*/ 53 w 329"/>
                  <a:gd name="T3" fmla="*/ 21 h 586"/>
                  <a:gd name="T4" fmla="*/ 32 w 329"/>
                  <a:gd name="T5" fmla="*/ 2 h 586"/>
                  <a:gd name="T6" fmla="*/ 21 w 329"/>
                  <a:gd name="T7" fmla="*/ 0 h 586"/>
                  <a:gd name="T8" fmla="*/ 9 w 329"/>
                  <a:gd name="T9" fmla="*/ 5 h 586"/>
                  <a:gd name="T10" fmla="*/ 2 w 329"/>
                  <a:gd name="T11" fmla="*/ 18 h 586"/>
                  <a:gd name="T12" fmla="*/ 0 w 329"/>
                  <a:gd name="T13" fmla="*/ 29 h 586"/>
                  <a:gd name="T14" fmla="*/ 6 w 329"/>
                  <a:gd name="T15" fmla="*/ 42 h 586"/>
                  <a:gd name="T16" fmla="*/ 14 w 329"/>
                  <a:gd name="T17" fmla="*/ 48 h 586"/>
                  <a:gd name="T18" fmla="*/ 32 w 329"/>
                  <a:gd name="T19" fmla="*/ 59 h 586"/>
                  <a:gd name="T20" fmla="*/ 53 w 329"/>
                  <a:gd name="T21" fmla="*/ 75 h 586"/>
                  <a:gd name="T22" fmla="*/ 65 w 329"/>
                  <a:gd name="T23" fmla="*/ 88 h 586"/>
                  <a:gd name="T24" fmla="*/ 72 w 329"/>
                  <a:gd name="T25" fmla="*/ 98 h 586"/>
                  <a:gd name="T26" fmla="*/ 76 w 329"/>
                  <a:gd name="T27" fmla="*/ 110 h 586"/>
                  <a:gd name="T28" fmla="*/ 74 w 329"/>
                  <a:gd name="T29" fmla="*/ 115 h 586"/>
                  <a:gd name="T30" fmla="*/ 70 w 329"/>
                  <a:gd name="T31" fmla="*/ 120 h 586"/>
                  <a:gd name="T32" fmla="*/ 60 w 329"/>
                  <a:gd name="T33" fmla="*/ 138 h 586"/>
                  <a:gd name="T34" fmla="*/ 56 w 329"/>
                  <a:gd name="T35" fmla="*/ 155 h 586"/>
                  <a:gd name="T36" fmla="*/ 54 w 329"/>
                  <a:gd name="T37" fmla="*/ 174 h 586"/>
                  <a:gd name="T38" fmla="*/ 53 w 329"/>
                  <a:gd name="T39" fmla="*/ 194 h 586"/>
                  <a:gd name="T40" fmla="*/ 56 w 329"/>
                  <a:gd name="T41" fmla="*/ 217 h 586"/>
                  <a:gd name="T42" fmla="*/ 59 w 329"/>
                  <a:gd name="T43" fmla="*/ 239 h 586"/>
                  <a:gd name="T44" fmla="*/ 59 w 329"/>
                  <a:gd name="T45" fmla="*/ 253 h 586"/>
                  <a:gd name="T46" fmla="*/ 60 w 329"/>
                  <a:gd name="T47" fmla="*/ 265 h 586"/>
                  <a:gd name="T48" fmla="*/ 64 w 329"/>
                  <a:gd name="T49" fmla="*/ 273 h 586"/>
                  <a:gd name="T50" fmla="*/ 67 w 329"/>
                  <a:gd name="T51" fmla="*/ 275 h 586"/>
                  <a:gd name="T52" fmla="*/ 75 w 329"/>
                  <a:gd name="T53" fmla="*/ 277 h 586"/>
                  <a:gd name="T54" fmla="*/ 86 w 329"/>
                  <a:gd name="T55" fmla="*/ 274 h 586"/>
                  <a:gd name="T56" fmla="*/ 98 w 329"/>
                  <a:gd name="T57" fmla="*/ 272 h 586"/>
                  <a:gd name="T58" fmla="*/ 116 w 329"/>
                  <a:gd name="T59" fmla="*/ 275 h 586"/>
                  <a:gd name="T60" fmla="*/ 134 w 329"/>
                  <a:gd name="T61" fmla="*/ 282 h 586"/>
                  <a:gd name="T62" fmla="*/ 148 w 329"/>
                  <a:gd name="T63" fmla="*/ 293 h 586"/>
                  <a:gd name="T64" fmla="*/ 155 w 329"/>
                  <a:gd name="T65" fmla="*/ 293 h 586"/>
                  <a:gd name="T66" fmla="*/ 160 w 329"/>
                  <a:gd name="T67" fmla="*/ 290 h 586"/>
                  <a:gd name="T68" fmla="*/ 165 w 329"/>
                  <a:gd name="T69" fmla="*/ 283 h 586"/>
                  <a:gd name="T70" fmla="*/ 165 w 329"/>
                  <a:gd name="T71" fmla="*/ 267 h 586"/>
                  <a:gd name="T72" fmla="*/ 158 w 329"/>
                  <a:gd name="T73" fmla="*/ 261 h 586"/>
                  <a:gd name="T74" fmla="*/ 148 w 329"/>
                  <a:gd name="T75" fmla="*/ 259 h 586"/>
                  <a:gd name="T76" fmla="*/ 126 w 329"/>
                  <a:gd name="T77" fmla="*/ 257 h 586"/>
                  <a:gd name="T78" fmla="*/ 106 w 329"/>
                  <a:gd name="T79" fmla="*/ 251 h 586"/>
                  <a:gd name="T80" fmla="*/ 86 w 329"/>
                  <a:gd name="T81" fmla="*/ 245 h 586"/>
                  <a:gd name="T82" fmla="*/ 77 w 329"/>
                  <a:gd name="T83" fmla="*/ 235 h 586"/>
                  <a:gd name="T84" fmla="*/ 75 w 329"/>
                  <a:gd name="T85" fmla="*/ 221 h 586"/>
                  <a:gd name="T86" fmla="*/ 74 w 329"/>
                  <a:gd name="T87" fmla="*/ 198 h 586"/>
                  <a:gd name="T88" fmla="*/ 80 w 329"/>
                  <a:gd name="T89" fmla="*/ 171 h 586"/>
                  <a:gd name="T90" fmla="*/ 86 w 329"/>
                  <a:gd name="T91" fmla="*/ 150 h 586"/>
                  <a:gd name="T92" fmla="*/ 97 w 329"/>
                  <a:gd name="T93" fmla="*/ 130 h 586"/>
                  <a:gd name="T94" fmla="*/ 104 w 329"/>
                  <a:gd name="T95" fmla="*/ 117 h 586"/>
                  <a:gd name="T96" fmla="*/ 106 w 329"/>
                  <a:gd name="T97" fmla="*/ 107 h 586"/>
                  <a:gd name="T98" fmla="*/ 106 w 329"/>
                  <a:gd name="T99" fmla="*/ 97 h 586"/>
                  <a:gd name="T100" fmla="*/ 103 w 329"/>
                  <a:gd name="T101" fmla="*/ 87 h 586"/>
                  <a:gd name="T102" fmla="*/ 95 w 329"/>
                  <a:gd name="T103" fmla="*/ 72 h 586"/>
                  <a:gd name="T104" fmla="*/ 88 w 329"/>
                  <a:gd name="T105" fmla="*/ 63 h 586"/>
                  <a:gd name="T106" fmla="*/ 82 w 329"/>
                  <a:gd name="T107" fmla="*/ 58 h 58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29"/>
                  <a:gd name="T163" fmla="*/ 0 h 586"/>
                  <a:gd name="T164" fmla="*/ 329 w 329"/>
                  <a:gd name="T165" fmla="*/ 586 h 586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29" h="586">
                    <a:moveTo>
                      <a:pt x="163" y="115"/>
                    </a:moveTo>
                    <a:lnTo>
                      <a:pt x="105" y="41"/>
                    </a:lnTo>
                    <a:lnTo>
                      <a:pt x="63" y="3"/>
                    </a:lnTo>
                    <a:lnTo>
                      <a:pt x="41" y="0"/>
                    </a:lnTo>
                    <a:lnTo>
                      <a:pt x="18" y="10"/>
                    </a:lnTo>
                    <a:lnTo>
                      <a:pt x="3" y="35"/>
                    </a:lnTo>
                    <a:lnTo>
                      <a:pt x="0" y="57"/>
                    </a:lnTo>
                    <a:lnTo>
                      <a:pt x="11" y="83"/>
                    </a:lnTo>
                    <a:lnTo>
                      <a:pt x="27" y="96"/>
                    </a:lnTo>
                    <a:lnTo>
                      <a:pt x="63" y="117"/>
                    </a:lnTo>
                    <a:lnTo>
                      <a:pt x="105" y="150"/>
                    </a:lnTo>
                    <a:lnTo>
                      <a:pt x="129" y="175"/>
                    </a:lnTo>
                    <a:lnTo>
                      <a:pt x="143" y="195"/>
                    </a:lnTo>
                    <a:lnTo>
                      <a:pt x="151" y="219"/>
                    </a:lnTo>
                    <a:lnTo>
                      <a:pt x="148" y="230"/>
                    </a:lnTo>
                    <a:lnTo>
                      <a:pt x="139" y="240"/>
                    </a:lnTo>
                    <a:lnTo>
                      <a:pt x="119" y="276"/>
                    </a:lnTo>
                    <a:lnTo>
                      <a:pt x="111" y="309"/>
                    </a:lnTo>
                    <a:lnTo>
                      <a:pt x="107" y="348"/>
                    </a:lnTo>
                    <a:lnTo>
                      <a:pt x="105" y="388"/>
                    </a:lnTo>
                    <a:lnTo>
                      <a:pt x="111" y="433"/>
                    </a:lnTo>
                    <a:lnTo>
                      <a:pt x="118" y="477"/>
                    </a:lnTo>
                    <a:lnTo>
                      <a:pt x="118" y="505"/>
                    </a:lnTo>
                    <a:lnTo>
                      <a:pt x="119" y="530"/>
                    </a:lnTo>
                    <a:lnTo>
                      <a:pt x="127" y="545"/>
                    </a:lnTo>
                    <a:lnTo>
                      <a:pt x="134" y="549"/>
                    </a:lnTo>
                    <a:lnTo>
                      <a:pt x="149" y="553"/>
                    </a:lnTo>
                    <a:lnTo>
                      <a:pt x="171" y="547"/>
                    </a:lnTo>
                    <a:lnTo>
                      <a:pt x="196" y="543"/>
                    </a:lnTo>
                    <a:lnTo>
                      <a:pt x="232" y="549"/>
                    </a:lnTo>
                    <a:lnTo>
                      <a:pt x="267" y="563"/>
                    </a:lnTo>
                    <a:lnTo>
                      <a:pt x="296" y="585"/>
                    </a:lnTo>
                    <a:lnTo>
                      <a:pt x="309" y="586"/>
                    </a:lnTo>
                    <a:lnTo>
                      <a:pt x="320" y="580"/>
                    </a:lnTo>
                    <a:lnTo>
                      <a:pt x="329" y="565"/>
                    </a:lnTo>
                    <a:lnTo>
                      <a:pt x="329" y="533"/>
                    </a:lnTo>
                    <a:lnTo>
                      <a:pt x="315" y="522"/>
                    </a:lnTo>
                    <a:lnTo>
                      <a:pt x="296" y="517"/>
                    </a:lnTo>
                    <a:lnTo>
                      <a:pt x="252" y="513"/>
                    </a:lnTo>
                    <a:lnTo>
                      <a:pt x="211" y="502"/>
                    </a:lnTo>
                    <a:lnTo>
                      <a:pt x="171" y="489"/>
                    </a:lnTo>
                    <a:lnTo>
                      <a:pt x="153" y="470"/>
                    </a:lnTo>
                    <a:lnTo>
                      <a:pt x="149" y="442"/>
                    </a:lnTo>
                    <a:lnTo>
                      <a:pt x="148" y="395"/>
                    </a:lnTo>
                    <a:lnTo>
                      <a:pt x="159" y="341"/>
                    </a:lnTo>
                    <a:lnTo>
                      <a:pt x="172" y="300"/>
                    </a:lnTo>
                    <a:lnTo>
                      <a:pt x="193" y="260"/>
                    </a:lnTo>
                    <a:lnTo>
                      <a:pt x="208" y="233"/>
                    </a:lnTo>
                    <a:lnTo>
                      <a:pt x="212" y="214"/>
                    </a:lnTo>
                    <a:lnTo>
                      <a:pt x="212" y="193"/>
                    </a:lnTo>
                    <a:lnTo>
                      <a:pt x="206" y="174"/>
                    </a:lnTo>
                    <a:lnTo>
                      <a:pt x="189" y="143"/>
                    </a:lnTo>
                    <a:lnTo>
                      <a:pt x="175" y="126"/>
                    </a:lnTo>
                    <a:lnTo>
                      <a:pt x="163" y="1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grpSp>
          <p:nvGrpSpPr>
            <p:cNvPr id="12297" name="Group 20"/>
            <p:cNvGrpSpPr>
              <a:grpSpLocks/>
            </p:cNvGrpSpPr>
            <p:nvPr/>
          </p:nvGrpSpPr>
          <p:grpSpPr bwMode="auto">
            <a:xfrm>
              <a:off x="4561" y="904"/>
              <a:ext cx="791" cy="728"/>
              <a:chOff x="4561" y="904"/>
              <a:chExt cx="791" cy="728"/>
            </a:xfrm>
          </p:grpSpPr>
          <p:sp>
            <p:nvSpPr>
              <p:cNvPr id="12298" name="Freeform 15"/>
              <p:cNvSpPr>
                <a:spLocks/>
              </p:cNvSpPr>
              <p:nvPr/>
            </p:nvSpPr>
            <p:spPr bwMode="auto">
              <a:xfrm>
                <a:off x="4568" y="911"/>
                <a:ext cx="776" cy="711"/>
              </a:xfrm>
              <a:custGeom>
                <a:avLst/>
                <a:gdLst>
                  <a:gd name="T0" fmla="*/ 44 w 1551"/>
                  <a:gd name="T1" fmla="*/ 291 h 1422"/>
                  <a:gd name="T2" fmla="*/ 34 w 1551"/>
                  <a:gd name="T3" fmla="*/ 355 h 1422"/>
                  <a:gd name="T4" fmla="*/ 37 w 1551"/>
                  <a:gd name="T5" fmla="*/ 399 h 1422"/>
                  <a:gd name="T6" fmla="*/ 41 w 1551"/>
                  <a:gd name="T7" fmla="*/ 443 h 1422"/>
                  <a:gd name="T8" fmla="*/ 36 w 1551"/>
                  <a:gd name="T9" fmla="*/ 479 h 1422"/>
                  <a:gd name="T10" fmla="*/ 22 w 1551"/>
                  <a:gd name="T11" fmla="*/ 515 h 1422"/>
                  <a:gd name="T12" fmla="*/ 20 w 1551"/>
                  <a:gd name="T13" fmla="*/ 517 h 1422"/>
                  <a:gd name="T14" fmla="*/ 11 w 1551"/>
                  <a:gd name="T15" fmla="*/ 535 h 1422"/>
                  <a:gd name="T16" fmla="*/ 0 w 1551"/>
                  <a:gd name="T17" fmla="*/ 558 h 1422"/>
                  <a:gd name="T18" fmla="*/ 5 w 1551"/>
                  <a:gd name="T19" fmla="*/ 571 h 1422"/>
                  <a:gd name="T20" fmla="*/ 21 w 1551"/>
                  <a:gd name="T21" fmla="*/ 575 h 1422"/>
                  <a:gd name="T22" fmla="*/ 98 w 1551"/>
                  <a:gd name="T23" fmla="*/ 577 h 1422"/>
                  <a:gd name="T24" fmla="*/ 148 w 1551"/>
                  <a:gd name="T25" fmla="*/ 579 h 1422"/>
                  <a:gd name="T26" fmla="*/ 145 w 1551"/>
                  <a:gd name="T27" fmla="*/ 580 h 1422"/>
                  <a:gd name="T28" fmla="*/ 191 w 1551"/>
                  <a:gd name="T29" fmla="*/ 589 h 1422"/>
                  <a:gd name="T30" fmla="*/ 245 w 1551"/>
                  <a:gd name="T31" fmla="*/ 608 h 1422"/>
                  <a:gd name="T32" fmla="*/ 301 w 1551"/>
                  <a:gd name="T33" fmla="*/ 629 h 1422"/>
                  <a:gd name="T34" fmla="*/ 375 w 1551"/>
                  <a:gd name="T35" fmla="*/ 644 h 1422"/>
                  <a:gd name="T36" fmla="*/ 431 w 1551"/>
                  <a:gd name="T37" fmla="*/ 650 h 1422"/>
                  <a:gd name="T38" fmla="*/ 496 w 1551"/>
                  <a:gd name="T39" fmla="*/ 654 h 1422"/>
                  <a:gd name="T40" fmla="*/ 557 w 1551"/>
                  <a:gd name="T41" fmla="*/ 649 h 1422"/>
                  <a:gd name="T42" fmla="*/ 605 w 1551"/>
                  <a:gd name="T43" fmla="*/ 658 h 1422"/>
                  <a:gd name="T44" fmla="*/ 650 w 1551"/>
                  <a:gd name="T45" fmla="*/ 674 h 1422"/>
                  <a:gd name="T46" fmla="*/ 739 w 1551"/>
                  <a:gd name="T47" fmla="*/ 711 h 1422"/>
                  <a:gd name="T48" fmla="*/ 742 w 1551"/>
                  <a:gd name="T49" fmla="*/ 673 h 1422"/>
                  <a:gd name="T50" fmla="*/ 737 w 1551"/>
                  <a:gd name="T51" fmla="*/ 629 h 1422"/>
                  <a:gd name="T52" fmla="*/ 720 w 1551"/>
                  <a:gd name="T53" fmla="*/ 580 h 1422"/>
                  <a:gd name="T54" fmla="*/ 717 w 1551"/>
                  <a:gd name="T55" fmla="*/ 553 h 1422"/>
                  <a:gd name="T56" fmla="*/ 724 w 1551"/>
                  <a:gd name="T57" fmla="*/ 518 h 1422"/>
                  <a:gd name="T58" fmla="*/ 736 w 1551"/>
                  <a:gd name="T59" fmla="*/ 476 h 1422"/>
                  <a:gd name="T60" fmla="*/ 749 w 1551"/>
                  <a:gd name="T61" fmla="*/ 437 h 1422"/>
                  <a:gd name="T62" fmla="*/ 749 w 1551"/>
                  <a:gd name="T63" fmla="*/ 382 h 1422"/>
                  <a:gd name="T64" fmla="*/ 744 w 1551"/>
                  <a:gd name="T65" fmla="*/ 315 h 1422"/>
                  <a:gd name="T66" fmla="*/ 739 w 1551"/>
                  <a:gd name="T67" fmla="*/ 261 h 1422"/>
                  <a:gd name="T68" fmla="*/ 733 w 1551"/>
                  <a:gd name="T69" fmla="*/ 204 h 1422"/>
                  <a:gd name="T70" fmla="*/ 722 w 1551"/>
                  <a:gd name="T71" fmla="*/ 146 h 1422"/>
                  <a:gd name="T72" fmla="*/ 724 w 1551"/>
                  <a:gd name="T73" fmla="*/ 118 h 1422"/>
                  <a:gd name="T74" fmla="*/ 735 w 1551"/>
                  <a:gd name="T75" fmla="*/ 83 h 1422"/>
                  <a:gd name="T76" fmla="*/ 751 w 1551"/>
                  <a:gd name="T77" fmla="*/ 58 h 1422"/>
                  <a:gd name="T78" fmla="*/ 776 w 1551"/>
                  <a:gd name="T79" fmla="*/ 31 h 1422"/>
                  <a:gd name="T80" fmla="*/ 772 w 1551"/>
                  <a:gd name="T81" fmla="*/ 23 h 1422"/>
                  <a:gd name="T82" fmla="*/ 748 w 1551"/>
                  <a:gd name="T83" fmla="*/ 10 h 1422"/>
                  <a:gd name="T84" fmla="*/ 696 w 1551"/>
                  <a:gd name="T85" fmla="*/ 0 h 1422"/>
                  <a:gd name="T86" fmla="*/ 640 w 1551"/>
                  <a:gd name="T87" fmla="*/ 0 h 1422"/>
                  <a:gd name="T88" fmla="*/ 594 w 1551"/>
                  <a:gd name="T89" fmla="*/ 6 h 1422"/>
                  <a:gd name="T90" fmla="*/ 540 w 1551"/>
                  <a:gd name="T91" fmla="*/ 22 h 1422"/>
                  <a:gd name="T92" fmla="*/ 502 w 1551"/>
                  <a:gd name="T93" fmla="*/ 41 h 1422"/>
                  <a:gd name="T94" fmla="*/ 461 w 1551"/>
                  <a:gd name="T95" fmla="*/ 65 h 1422"/>
                  <a:gd name="T96" fmla="*/ 424 w 1551"/>
                  <a:gd name="T97" fmla="*/ 81 h 1422"/>
                  <a:gd name="T98" fmla="*/ 372 w 1551"/>
                  <a:gd name="T99" fmla="*/ 91 h 1422"/>
                  <a:gd name="T100" fmla="*/ 310 w 1551"/>
                  <a:gd name="T101" fmla="*/ 91 h 1422"/>
                  <a:gd name="T102" fmla="*/ 257 w 1551"/>
                  <a:gd name="T103" fmla="*/ 86 h 1422"/>
                  <a:gd name="T104" fmla="*/ 187 w 1551"/>
                  <a:gd name="T105" fmla="*/ 80 h 1422"/>
                  <a:gd name="T106" fmla="*/ 182 w 1551"/>
                  <a:gd name="T107" fmla="*/ 81 h 1422"/>
                  <a:gd name="T108" fmla="*/ 128 w 1551"/>
                  <a:gd name="T109" fmla="*/ 79 h 1422"/>
                  <a:gd name="T110" fmla="*/ 87 w 1551"/>
                  <a:gd name="T111" fmla="*/ 83 h 1422"/>
                  <a:gd name="T112" fmla="*/ 50 w 1551"/>
                  <a:gd name="T113" fmla="*/ 99 h 1422"/>
                  <a:gd name="T114" fmla="*/ 34 w 1551"/>
                  <a:gd name="T115" fmla="*/ 114 h 1422"/>
                  <a:gd name="T116" fmla="*/ 30 w 1551"/>
                  <a:gd name="T117" fmla="*/ 137 h 1422"/>
                  <a:gd name="T118" fmla="*/ 48 w 1551"/>
                  <a:gd name="T119" fmla="*/ 176 h 1422"/>
                  <a:gd name="T120" fmla="*/ 53 w 1551"/>
                  <a:gd name="T121" fmla="*/ 213 h 1422"/>
                  <a:gd name="T122" fmla="*/ 53 w 1551"/>
                  <a:gd name="T123" fmla="*/ 255 h 1422"/>
                  <a:gd name="T124" fmla="*/ 44 w 1551"/>
                  <a:gd name="T125" fmla="*/ 291 h 142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551"/>
                  <a:gd name="T190" fmla="*/ 0 h 1422"/>
                  <a:gd name="T191" fmla="*/ 1551 w 1551"/>
                  <a:gd name="T192" fmla="*/ 1422 h 142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551" h="1422">
                    <a:moveTo>
                      <a:pt x="88" y="582"/>
                    </a:moveTo>
                    <a:lnTo>
                      <a:pt x="68" y="710"/>
                    </a:lnTo>
                    <a:lnTo>
                      <a:pt x="74" y="797"/>
                    </a:lnTo>
                    <a:lnTo>
                      <a:pt x="81" y="886"/>
                    </a:lnTo>
                    <a:lnTo>
                      <a:pt x="72" y="957"/>
                    </a:lnTo>
                    <a:lnTo>
                      <a:pt x="44" y="1030"/>
                    </a:lnTo>
                    <a:lnTo>
                      <a:pt x="39" y="1033"/>
                    </a:lnTo>
                    <a:lnTo>
                      <a:pt x="22" y="1069"/>
                    </a:lnTo>
                    <a:lnTo>
                      <a:pt x="0" y="1116"/>
                    </a:lnTo>
                    <a:lnTo>
                      <a:pt x="9" y="1141"/>
                    </a:lnTo>
                    <a:lnTo>
                      <a:pt x="42" y="1150"/>
                    </a:lnTo>
                    <a:lnTo>
                      <a:pt x="196" y="1153"/>
                    </a:lnTo>
                    <a:lnTo>
                      <a:pt x="296" y="1157"/>
                    </a:lnTo>
                    <a:lnTo>
                      <a:pt x="289" y="1160"/>
                    </a:lnTo>
                    <a:lnTo>
                      <a:pt x="382" y="1177"/>
                    </a:lnTo>
                    <a:lnTo>
                      <a:pt x="489" y="1216"/>
                    </a:lnTo>
                    <a:lnTo>
                      <a:pt x="602" y="1257"/>
                    </a:lnTo>
                    <a:lnTo>
                      <a:pt x="749" y="1287"/>
                    </a:lnTo>
                    <a:lnTo>
                      <a:pt x="862" y="1300"/>
                    </a:lnTo>
                    <a:lnTo>
                      <a:pt x="991" y="1307"/>
                    </a:lnTo>
                    <a:lnTo>
                      <a:pt x="1114" y="1297"/>
                    </a:lnTo>
                    <a:lnTo>
                      <a:pt x="1209" y="1316"/>
                    </a:lnTo>
                    <a:lnTo>
                      <a:pt x="1300" y="1348"/>
                    </a:lnTo>
                    <a:lnTo>
                      <a:pt x="1478" y="1422"/>
                    </a:lnTo>
                    <a:lnTo>
                      <a:pt x="1483" y="1346"/>
                    </a:lnTo>
                    <a:lnTo>
                      <a:pt x="1474" y="1257"/>
                    </a:lnTo>
                    <a:lnTo>
                      <a:pt x="1440" y="1160"/>
                    </a:lnTo>
                    <a:lnTo>
                      <a:pt x="1434" y="1106"/>
                    </a:lnTo>
                    <a:lnTo>
                      <a:pt x="1447" y="1035"/>
                    </a:lnTo>
                    <a:lnTo>
                      <a:pt x="1471" y="951"/>
                    </a:lnTo>
                    <a:lnTo>
                      <a:pt x="1497" y="874"/>
                    </a:lnTo>
                    <a:lnTo>
                      <a:pt x="1497" y="763"/>
                    </a:lnTo>
                    <a:lnTo>
                      <a:pt x="1488" y="629"/>
                    </a:lnTo>
                    <a:lnTo>
                      <a:pt x="1478" y="522"/>
                    </a:lnTo>
                    <a:lnTo>
                      <a:pt x="1465" y="407"/>
                    </a:lnTo>
                    <a:lnTo>
                      <a:pt x="1444" y="291"/>
                    </a:lnTo>
                    <a:lnTo>
                      <a:pt x="1447" y="235"/>
                    </a:lnTo>
                    <a:lnTo>
                      <a:pt x="1470" y="166"/>
                    </a:lnTo>
                    <a:lnTo>
                      <a:pt x="1501" y="115"/>
                    </a:lnTo>
                    <a:lnTo>
                      <a:pt x="1551" y="62"/>
                    </a:lnTo>
                    <a:lnTo>
                      <a:pt x="1544" y="46"/>
                    </a:lnTo>
                    <a:lnTo>
                      <a:pt x="1495" y="19"/>
                    </a:lnTo>
                    <a:lnTo>
                      <a:pt x="1392" y="0"/>
                    </a:lnTo>
                    <a:lnTo>
                      <a:pt x="1280" y="0"/>
                    </a:lnTo>
                    <a:lnTo>
                      <a:pt x="1187" y="12"/>
                    </a:lnTo>
                    <a:lnTo>
                      <a:pt x="1080" y="44"/>
                    </a:lnTo>
                    <a:lnTo>
                      <a:pt x="1003" y="81"/>
                    </a:lnTo>
                    <a:lnTo>
                      <a:pt x="922" y="130"/>
                    </a:lnTo>
                    <a:lnTo>
                      <a:pt x="847" y="162"/>
                    </a:lnTo>
                    <a:lnTo>
                      <a:pt x="744" y="181"/>
                    </a:lnTo>
                    <a:lnTo>
                      <a:pt x="620" y="182"/>
                    </a:lnTo>
                    <a:lnTo>
                      <a:pt x="514" y="171"/>
                    </a:lnTo>
                    <a:lnTo>
                      <a:pt x="374" y="159"/>
                    </a:lnTo>
                    <a:lnTo>
                      <a:pt x="364" y="162"/>
                    </a:lnTo>
                    <a:lnTo>
                      <a:pt x="255" y="157"/>
                    </a:lnTo>
                    <a:lnTo>
                      <a:pt x="174" y="166"/>
                    </a:lnTo>
                    <a:lnTo>
                      <a:pt x="100" y="198"/>
                    </a:lnTo>
                    <a:lnTo>
                      <a:pt x="68" y="228"/>
                    </a:lnTo>
                    <a:lnTo>
                      <a:pt x="59" y="274"/>
                    </a:lnTo>
                    <a:lnTo>
                      <a:pt x="95" y="352"/>
                    </a:lnTo>
                    <a:lnTo>
                      <a:pt x="106" y="425"/>
                    </a:lnTo>
                    <a:lnTo>
                      <a:pt x="106" y="509"/>
                    </a:lnTo>
                    <a:lnTo>
                      <a:pt x="88" y="582"/>
                    </a:lnTo>
                    <a:close/>
                  </a:path>
                </a:pathLst>
              </a:custGeom>
              <a:solidFill>
                <a:srgbClr val="CC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2299" name="Group 19"/>
              <p:cNvGrpSpPr>
                <a:grpSpLocks/>
              </p:cNvGrpSpPr>
              <p:nvPr/>
            </p:nvGrpSpPr>
            <p:grpSpPr bwMode="auto">
              <a:xfrm>
                <a:off x="4561" y="904"/>
                <a:ext cx="791" cy="728"/>
                <a:chOff x="4561" y="904"/>
                <a:chExt cx="791" cy="728"/>
              </a:xfrm>
            </p:grpSpPr>
            <p:sp>
              <p:nvSpPr>
                <p:cNvPr id="12300" name="Freeform 16"/>
                <p:cNvSpPr>
                  <a:spLocks/>
                </p:cNvSpPr>
                <p:nvPr/>
              </p:nvSpPr>
              <p:spPr bwMode="auto">
                <a:xfrm>
                  <a:off x="4561" y="1369"/>
                  <a:ext cx="756" cy="263"/>
                </a:xfrm>
                <a:custGeom>
                  <a:avLst/>
                  <a:gdLst>
                    <a:gd name="T0" fmla="*/ 41 w 1511"/>
                    <a:gd name="T1" fmla="*/ 0 h 526"/>
                    <a:gd name="T2" fmla="*/ 33 w 1511"/>
                    <a:gd name="T3" fmla="*/ 35 h 526"/>
                    <a:gd name="T4" fmla="*/ 31 w 1511"/>
                    <a:gd name="T5" fmla="*/ 39 h 526"/>
                    <a:gd name="T6" fmla="*/ 20 w 1511"/>
                    <a:gd name="T7" fmla="*/ 66 h 526"/>
                    <a:gd name="T8" fmla="*/ 5 w 1511"/>
                    <a:gd name="T9" fmla="*/ 86 h 526"/>
                    <a:gd name="T10" fmla="*/ 0 w 1511"/>
                    <a:gd name="T11" fmla="*/ 104 h 526"/>
                    <a:gd name="T12" fmla="*/ 5 w 1511"/>
                    <a:gd name="T13" fmla="*/ 116 h 526"/>
                    <a:gd name="T14" fmla="*/ 10 w 1511"/>
                    <a:gd name="T15" fmla="*/ 122 h 526"/>
                    <a:gd name="T16" fmla="*/ 20 w 1511"/>
                    <a:gd name="T17" fmla="*/ 124 h 526"/>
                    <a:gd name="T18" fmla="*/ 39 w 1511"/>
                    <a:gd name="T19" fmla="*/ 124 h 526"/>
                    <a:gd name="T20" fmla="*/ 36 w 1511"/>
                    <a:gd name="T21" fmla="*/ 124 h 526"/>
                    <a:gd name="T22" fmla="*/ 85 w 1511"/>
                    <a:gd name="T23" fmla="*/ 123 h 526"/>
                    <a:gd name="T24" fmla="*/ 126 w 1511"/>
                    <a:gd name="T25" fmla="*/ 124 h 526"/>
                    <a:gd name="T26" fmla="*/ 165 w 1511"/>
                    <a:gd name="T27" fmla="*/ 129 h 526"/>
                    <a:gd name="T28" fmla="*/ 192 w 1511"/>
                    <a:gd name="T29" fmla="*/ 137 h 526"/>
                    <a:gd name="T30" fmla="*/ 227 w 1511"/>
                    <a:gd name="T31" fmla="*/ 149 h 526"/>
                    <a:gd name="T32" fmla="*/ 261 w 1511"/>
                    <a:gd name="T33" fmla="*/ 160 h 526"/>
                    <a:gd name="T34" fmla="*/ 294 w 1511"/>
                    <a:gd name="T35" fmla="*/ 172 h 526"/>
                    <a:gd name="T36" fmla="*/ 328 w 1511"/>
                    <a:gd name="T37" fmla="*/ 183 h 526"/>
                    <a:gd name="T38" fmla="*/ 368 w 1511"/>
                    <a:gd name="T39" fmla="*/ 189 h 526"/>
                    <a:gd name="T40" fmla="*/ 411 w 1511"/>
                    <a:gd name="T41" fmla="*/ 196 h 526"/>
                    <a:gd name="T42" fmla="*/ 450 w 1511"/>
                    <a:gd name="T43" fmla="*/ 199 h 526"/>
                    <a:gd name="T44" fmla="*/ 496 w 1511"/>
                    <a:gd name="T45" fmla="*/ 199 h 526"/>
                    <a:gd name="T46" fmla="*/ 541 w 1511"/>
                    <a:gd name="T47" fmla="*/ 197 h 526"/>
                    <a:gd name="T48" fmla="*/ 591 w 1511"/>
                    <a:gd name="T49" fmla="*/ 200 h 526"/>
                    <a:gd name="T50" fmla="*/ 629 w 1511"/>
                    <a:gd name="T51" fmla="*/ 211 h 526"/>
                    <a:gd name="T52" fmla="*/ 674 w 1511"/>
                    <a:gd name="T53" fmla="*/ 226 h 526"/>
                    <a:gd name="T54" fmla="*/ 714 w 1511"/>
                    <a:gd name="T55" fmla="*/ 247 h 526"/>
                    <a:gd name="T56" fmla="*/ 743 w 1511"/>
                    <a:gd name="T57" fmla="*/ 263 h 526"/>
                    <a:gd name="T58" fmla="*/ 756 w 1511"/>
                    <a:gd name="T59" fmla="*/ 259 h 526"/>
                    <a:gd name="T60" fmla="*/ 756 w 1511"/>
                    <a:gd name="T61" fmla="*/ 248 h 526"/>
                    <a:gd name="T62" fmla="*/ 740 w 1511"/>
                    <a:gd name="T63" fmla="*/ 240 h 526"/>
                    <a:gd name="T64" fmla="*/ 696 w 1511"/>
                    <a:gd name="T65" fmla="*/ 226 h 526"/>
                    <a:gd name="T66" fmla="*/ 648 w 1511"/>
                    <a:gd name="T67" fmla="*/ 203 h 526"/>
                    <a:gd name="T68" fmla="*/ 607 w 1511"/>
                    <a:gd name="T69" fmla="*/ 192 h 526"/>
                    <a:gd name="T70" fmla="*/ 574 w 1511"/>
                    <a:gd name="T71" fmla="*/ 187 h 526"/>
                    <a:gd name="T72" fmla="*/ 534 w 1511"/>
                    <a:gd name="T73" fmla="*/ 187 h 526"/>
                    <a:gd name="T74" fmla="*/ 487 w 1511"/>
                    <a:gd name="T75" fmla="*/ 189 h 526"/>
                    <a:gd name="T76" fmla="*/ 451 w 1511"/>
                    <a:gd name="T77" fmla="*/ 187 h 526"/>
                    <a:gd name="T78" fmla="*/ 408 w 1511"/>
                    <a:gd name="T79" fmla="*/ 185 h 526"/>
                    <a:gd name="T80" fmla="*/ 371 w 1511"/>
                    <a:gd name="T81" fmla="*/ 177 h 526"/>
                    <a:gd name="T82" fmla="*/ 335 w 1511"/>
                    <a:gd name="T83" fmla="*/ 171 h 526"/>
                    <a:gd name="T84" fmla="*/ 297 w 1511"/>
                    <a:gd name="T85" fmla="*/ 162 h 526"/>
                    <a:gd name="T86" fmla="*/ 258 w 1511"/>
                    <a:gd name="T87" fmla="*/ 147 h 526"/>
                    <a:gd name="T88" fmla="*/ 214 w 1511"/>
                    <a:gd name="T89" fmla="*/ 129 h 526"/>
                    <a:gd name="T90" fmla="*/ 179 w 1511"/>
                    <a:gd name="T91" fmla="*/ 120 h 526"/>
                    <a:gd name="T92" fmla="*/ 144 w 1511"/>
                    <a:gd name="T93" fmla="*/ 113 h 526"/>
                    <a:gd name="T94" fmla="*/ 141 w 1511"/>
                    <a:gd name="T95" fmla="*/ 114 h 526"/>
                    <a:gd name="T96" fmla="*/ 107 w 1511"/>
                    <a:gd name="T97" fmla="*/ 111 h 526"/>
                    <a:gd name="T98" fmla="*/ 62 w 1511"/>
                    <a:gd name="T99" fmla="*/ 109 h 526"/>
                    <a:gd name="T100" fmla="*/ 59 w 1511"/>
                    <a:gd name="T101" fmla="*/ 110 h 526"/>
                    <a:gd name="T102" fmla="*/ 25 w 1511"/>
                    <a:gd name="T103" fmla="*/ 109 h 526"/>
                    <a:gd name="T104" fmla="*/ 12 w 1511"/>
                    <a:gd name="T105" fmla="*/ 106 h 526"/>
                    <a:gd name="T106" fmla="*/ 16 w 1511"/>
                    <a:gd name="T107" fmla="*/ 107 h 526"/>
                    <a:gd name="T108" fmla="*/ 16 w 1511"/>
                    <a:gd name="T109" fmla="*/ 99 h 526"/>
                    <a:gd name="T110" fmla="*/ 18 w 1511"/>
                    <a:gd name="T111" fmla="*/ 86 h 526"/>
                    <a:gd name="T112" fmla="*/ 33 w 1511"/>
                    <a:gd name="T113" fmla="*/ 66 h 526"/>
                    <a:gd name="T114" fmla="*/ 43 w 1511"/>
                    <a:gd name="T115" fmla="*/ 43 h 526"/>
                    <a:gd name="T116" fmla="*/ 48 w 1511"/>
                    <a:gd name="T117" fmla="*/ 25 h 526"/>
                    <a:gd name="T118" fmla="*/ 44 w 1511"/>
                    <a:gd name="T119" fmla="*/ 25 h 526"/>
                    <a:gd name="T120" fmla="*/ 41 w 1511"/>
                    <a:gd name="T121" fmla="*/ 0 h 52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11"/>
                    <a:gd name="T184" fmla="*/ 0 h 526"/>
                    <a:gd name="T185" fmla="*/ 1511 w 1511"/>
                    <a:gd name="T186" fmla="*/ 526 h 52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11" h="526">
                      <a:moveTo>
                        <a:pt x="81" y="0"/>
                      </a:moveTo>
                      <a:lnTo>
                        <a:pt x="66" y="70"/>
                      </a:lnTo>
                      <a:lnTo>
                        <a:pt x="61" y="77"/>
                      </a:lnTo>
                      <a:lnTo>
                        <a:pt x="40" y="131"/>
                      </a:lnTo>
                      <a:lnTo>
                        <a:pt x="9" y="172"/>
                      </a:lnTo>
                      <a:lnTo>
                        <a:pt x="0" y="208"/>
                      </a:lnTo>
                      <a:lnTo>
                        <a:pt x="9" y="231"/>
                      </a:lnTo>
                      <a:lnTo>
                        <a:pt x="20" y="243"/>
                      </a:lnTo>
                      <a:lnTo>
                        <a:pt x="40" y="247"/>
                      </a:lnTo>
                      <a:lnTo>
                        <a:pt x="78" y="247"/>
                      </a:lnTo>
                      <a:lnTo>
                        <a:pt x="71" y="247"/>
                      </a:lnTo>
                      <a:lnTo>
                        <a:pt x="169" y="245"/>
                      </a:lnTo>
                      <a:lnTo>
                        <a:pt x="251" y="247"/>
                      </a:lnTo>
                      <a:lnTo>
                        <a:pt x="330" y="258"/>
                      </a:lnTo>
                      <a:lnTo>
                        <a:pt x="384" y="274"/>
                      </a:lnTo>
                      <a:lnTo>
                        <a:pt x="453" y="297"/>
                      </a:lnTo>
                      <a:lnTo>
                        <a:pt x="521" y="319"/>
                      </a:lnTo>
                      <a:lnTo>
                        <a:pt x="587" y="344"/>
                      </a:lnTo>
                      <a:lnTo>
                        <a:pt x="655" y="365"/>
                      </a:lnTo>
                      <a:lnTo>
                        <a:pt x="736" y="378"/>
                      </a:lnTo>
                      <a:lnTo>
                        <a:pt x="822" y="392"/>
                      </a:lnTo>
                      <a:lnTo>
                        <a:pt x="900" y="397"/>
                      </a:lnTo>
                      <a:lnTo>
                        <a:pt x="992" y="397"/>
                      </a:lnTo>
                      <a:lnTo>
                        <a:pt x="1081" y="394"/>
                      </a:lnTo>
                      <a:lnTo>
                        <a:pt x="1182" y="399"/>
                      </a:lnTo>
                      <a:lnTo>
                        <a:pt x="1257" y="421"/>
                      </a:lnTo>
                      <a:lnTo>
                        <a:pt x="1348" y="451"/>
                      </a:lnTo>
                      <a:lnTo>
                        <a:pt x="1428" y="494"/>
                      </a:lnTo>
                      <a:lnTo>
                        <a:pt x="1486" y="526"/>
                      </a:lnTo>
                      <a:lnTo>
                        <a:pt x="1511" y="517"/>
                      </a:lnTo>
                      <a:lnTo>
                        <a:pt x="1511" y="496"/>
                      </a:lnTo>
                      <a:lnTo>
                        <a:pt x="1479" y="480"/>
                      </a:lnTo>
                      <a:lnTo>
                        <a:pt x="1391" y="451"/>
                      </a:lnTo>
                      <a:lnTo>
                        <a:pt x="1296" y="405"/>
                      </a:lnTo>
                      <a:lnTo>
                        <a:pt x="1214" y="383"/>
                      </a:lnTo>
                      <a:lnTo>
                        <a:pt x="1147" y="373"/>
                      </a:lnTo>
                      <a:lnTo>
                        <a:pt x="1067" y="373"/>
                      </a:lnTo>
                      <a:lnTo>
                        <a:pt x="974" y="378"/>
                      </a:lnTo>
                      <a:lnTo>
                        <a:pt x="902" y="373"/>
                      </a:lnTo>
                      <a:lnTo>
                        <a:pt x="815" y="370"/>
                      </a:lnTo>
                      <a:lnTo>
                        <a:pt x="741" y="353"/>
                      </a:lnTo>
                      <a:lnTo>
                        <a:pt x="670" y="341"/>
                      </a:lnTo>
                      <a:lnTo>
                        <a:pt x="594" y="324"/>
                      </a:lnTo>
                      <a:lnTo>
                        <a:pt x="516" y="294"/>
                      </a:lnTo>
                      <a:lnTo>
                        <a:pt x="428" y="258"/>
                      </a:lnTo>
                      <a:lnTo>
                        <a:pt x="357" y="240"/>
                      </a:lnTo>
                      <a:lnTo>
                        <a:pt x="287" y="226"/>
                      </a:lnTo>
                      <a:lnTo>
                        <a:pt x="281" y="228"/>
                      </a:lnTo>
                      <a:lnTo>
                        <a:pt x="213" y="221"/>
                      </a:lnTo>
                      <a:lnTo>
                        <a:pt x="124" y="217"/>
                      </a:lnTo>
                      <a:lnTo>
                        <a:pt x="117" y="219"/>
                      </a:lnTo>
                      <a:lnTo>
                        <a:pt x="49" y="217"/>
                      </a:lnTo>
                      <a:lnTo>
                        <a:pt x="24" y="211"/>
                      </a:lnTo>
                      <a:lnTo>
                        <a:pt x="31" y="213"/>
                      </a:lnTo>
                      <a:lnTo>
                        <a:pt x="31" y="197"/>
                      </a:lnTo>
                      <a:lnTo>
                        <a:pt x="36" y="172"/>
                      </a:lnTo>
                      <a:lnTo>
                        <a:pt x="66" y="131"/>
                      </a:lnTo>
                      <a:lnTo>
                        <a:pt x="86" y="86"/>
                      </a:lnTo>
                      <a:lnTo>
                        <a:pt x="95" y="50"/>
                      </a:lnTo>
                      <a:lnTo>
                        <a:pt x="88" y="50"/>
                      </a:lnTo>
                      <a:lnTo>
                        <a:pt x="8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2301" name="Freeform 17"/>
                <p:cNvSpPr>
                  <a:spLocks/>
                </p:cNvSpPr>
                <p:nvPr/>
              </p:nvSpPr>
              <p:spPr bwMode="auto">
                <a:xfrm>
                  <a:off x="4596" y="904"/>
                  <a:ext cx="756" cy="724"/>
                </a:xfrm>
                <a:custGeom>
                  <a:avLst/>
                  <a:gdLst>
                    <a:gd name="T0" fmla="*/ 722 w 1512"/>
                    <a:gd name="T1" fmla="*/ 700 h 1449"/>
                    <a:gd name="T2" fmla="*/ 711 w 1512"/>
                    <a:gd name="T3" fmla="*/ 628 h 1449"/>
                    <a:gd name="T4" fmla="*/ 697 w 1512"/>
                    <a:gd name="T5" fmla="*/ 561 h 1449"/>
                    <a:gd name="T6" fmla="*/ 708 w 1512"/>
                    <a:gd name="T7" fmla="*/ 509 h 1449"/>
                    <a:gd name="T8" fmla="*/ 724 w 1512"/>
                    <a:gd name="T9" fmla="*/ 450 h 1449"/>
                    <a:gd name="T10" fmla="*/ 724 w 1512"/>
                    <a:gd name="T11" fmla="*/ 344 h 1449"/>
                    <a:gd name="T12" fmla="*/ 711 w 1512"/>
                    <a:gd name="T13" fmla="*/ 208 h 1449"/>
                    <a:gd name="T14" fmla="*/ 703 w 1512"/>
                    <a:gd name="T15" fmla="*/ 135 h 1449"/>
                    <a:gd name="T16" fmla="*/ 712 w 1512"/>
                    <a:gd name="T17" fmla="*/ 99 h 1449"/>
                    <a:gd name="T18" fmla="*/ 740 w 1512"/>
                    <a:gd name="T19" fmla="*/ 56 h 1449"/>
                    <a:gd name="T20" fmla="*/ 756 w 1512"/>
                    <a:gd name="T21" fmla="*/ 37 h 1449"/>
                    <a:gd name="T22" fmla="*/ 744 w 1512"/>
                    <a:gd name="T23" fmla="*/ 19 h 1449"/>
                    <a:gd name="T24" fmla="*/ 688 w 1512"/>
                    <a:gd name="T25" fmla="*/ 5 h 1449"/>
                    <a:gd name="T26" fmla="*/ 610 w 1512"/>
                    <a:gd name="T27" fmla="*/ 0 h 1449"/>
                    <a:gd name="T28" fmla="*/ 537 w 1512"/>
                    <a:gd name="T29" fmla="*/ 17 h 1449"/>
                    <a:gd name="T30" fmla="*/ 474 w 1512"/>
                    <a:gd name="T31" fmla="*/ 39 h 1449"/>
                    <a:gd name="T32" fmla="*/ 421 w 1512"/>
                    <a:gd name="T33" fmla="*/ 71 h 1449"/>
                    <a:gd name="T34" fmla="*/ 370 w 1512"/>
                    <a:gd name="T35" fmla="*/ 86 h 1449"/>
                    <a:gd name="T36" fmla="*/ 287 w 1512"/>
                    <a:gd name="T37" fmla="*/ 90 h 1449"/>
                    <a:gd name="T38" fmla="*/ 214 w 1512"/>
                    <a:gd name="T39" fmla="*/ 82 h 1449"/>
                    <a:gd name="T40" fmla="*/ 130 w 1512"/>
                    <a:gd name="T41" fmla="*/ 76 h 1449"/>
                    <a:gd name="T42" fmla="*/ 82 w 1512"/>
                    <a:gd name="T43" fmla="*/ 79 h 1449"/>
                    <a:gd name="T44" fmla="*/ 13 w 1512"/>
                    <a:gd name="T45" fmla="*/ 100 h 1449"/>
                    <a:gd name="T46" fmla="*/ 2 w 1512"/>
                    <a:gd name="T47" fmla="*/ 133 h 1449"/>
                    <a:gd name="T48" fmla="*/ 13 w 1512"/>
                    <a:gd name="T49" fmla="*/ 125 h 1449"/>
                    <a:gd name="T50" fmla="*/ 52 w 1512"/>
                    <a:gd name="T51" fmla="*/ 100 h 1449"/>
                    <a:gd name="T52" fmla="*/ 103 w 1512"/>
                    <a:gd name="T53" fmla="*/ 93 h 1449"/>
                    <a:gd name="T54" fmla="*/ 174 w 1512"/>
                    <a:gd name="T55" fmla="*/ 93 h 1449"/>
                    <a:gd name="T56" fmla="*/ 253 w 1512"/>
                    <a:gd name="T57" fmla="*/ 104 h 1449"/>
                    <a:gd name="T58" fmla="*/ 320 w 1512"/>
                    <a:gd name="T59" fmla="*/ 105 h 1449"/>
                    <a:gd name="T60" fmla="*/ 388 w 1512"/>
                    <a:gd name="T61" fmla="*/ 97 h 1449"/>
                    <a:gd name="T62" fmla="*/ 465 w 1512"/>
                    <a:gd name="T63" fmla="*/ 62 h 1449"/>
                    <a:gd name="T64" fmla="*/ 539 w 1512"/>
                    <a:gd name="T65" fmla="*/ 29 h 1449"/>
                    <a:gd name="T66" fmla="*/ 613 w 1512"/>
                    <a:gd name="T67" fmla="*/ 15 h 1449"/>
                    <a:gd name="T68" fmla="*/ 691 w 1512"/>
                    <a:gd name="T69" fmla="*/ 19 h 1449"/>
                    <a:gd name="T70" fmla="*/ 736 w 1512"/>
                    <a:gd name="T71" fmla="*/ 35 h 1449"/>
                    <a:gd name="T72" fmla="*/ 715 w 1512"/>
                    <a:gd name="T73" fmla="*/ 61 h 1449"/>
                    <a:gd name="T74" fmla="*/ 694 w 1512"/>
                    <a:gd name="T75" fmla="*/ 108 h 1449"/>
                    <a:gd name="T76" fmla="*/ 689 w 1512"/>
                    <a:gd name="T77" fmla="*/ 156 h 1449"/>
                    <a:gd name="T78" fmla="*/ 700 w 1512"/>
                    <a:gd name="T79" fmla="*/ 220 h 1449"/>
                    <a:gd name="T80" fmla="*/ 710 w 1512"/>
                    <a:gd name="T81" fmla="*/ 299 h 1449"/>
                    <a:gd name="T82" fmla="*/ 714 w 1512"/>
                    <a:gd name="T83" fmla="*/ 401 h 1449"/>
                    <a:gd name="T84" fmla="*/ 711 w 1512"/>
                    <a:gd name="T85" fmla="*/ 449 h 1449"/>
                    <a:gd name="T86" fmla="*/ 691 w 1512"/>
                    <a:gd name="T87" fmla="*/ 517 h 1449"/>
                    <a:gd name="T88" fmla="*/ 684 w 1512"/>
                    <a:gd name="T89" fmla="*/ 578 h 1449"/>
                    <a:gd name="T90" fmla="*/ 698 w 1512"/>
                    <a:gd name="T91" fmla="*/ 629 h 1449"/>
                    <a:gd name="T92" fmla="*/ 706 w 1512"/>
                    <a:gd name="T93" fmla="*/ 687 h 1449"/>
                    <a:gd name="T94" fmla="*/ 707 w 1512"/>
                    <a:gd name="T95" fmla="*/ 724 h 1449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1512"/>
                    <a:gd name="T145" fmla="*/ 0 h 1449"/>
                    <a:gd name="T146" fmla="*/ 1512 w 1512"/>
                    <a:gd name="T147" fmla="*/ 1449 h 1449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1512" h="1449">
                      <a:moveTo>
                        <a:pt x="1434" y="1449"/>
                      </a:moveTo>
                      <a:lnTo>
                        <a:pt x="1444" y="1401"/>
                      </a:lnTo>
                      <a:lnTo>
                        <a:pt x="1439" y="1324"/>
                      </a:lnTo>
                      <a:lnTo>
                        <a:pt x="1421" y="1256"/>
                      </a:lnTo>
                      <a:lnTo>
                        <a:pt x="1400" y="1182"/>
                      </a:lnTo>
                      <a:lnTo>
                        <a:pt x="1394" y="1122"/>
                      </a:lnTo>
                      <a:lnTo>
                        <a:pt x="1398" y="1082"/>
                      </a:lnTo>
                      <a:lnTo>
                        <a:pt x="1416" y="1018"/>
                      </a:lnTo>
                      <a:lnTo>
                        <a:pt x="1436" y="957"/>
                      </a:lnTo>
                      <a:lnTo>
                        <a:pt x="1448" y="901"/>
                      </a:lnTo>
                      <a:lnTo>
                        <a:pt x="1455" y="811"/>
                      </a:lnTo>
                      <a:lnTo>
                        <a:pt x="1448" y="688"/>
                      </a:lnTo>
                      <a:lnTo>
                        <a:pt x="1441" y="578"/>
                      </a:lnTo>
                      <a:lnTo>
                        <a:pt x="1421" y="417"/>
                      </a:lnTo>
                      <a:lnTo>
                        <a:pt x="1405" y="324"/>
                      </a:lnTo>
                      <a:lnTo>
                        <a:pt x="1405" y="270"/>
                      </a:lnTo>
                      <a:lnTo>
                        <a:pt x="1412" y="231"/>
                      </a:lnTo>
                      <a:lnTo>
                        <a:pt x="1424" y="199"/>
                      </a:lnTo>
                      <a:lnTo>
                        <a:pt x="1446" y="157"/>
                      </a:lnTo>
                      <a:lnTo>
                        <a:pt x="1480" y="113"/>
                      </a:lnTo>
                      <a:lnTo>
                        <a:pt x="1502" y="91"/>
                      </a:lnTo>
                      <a:lnTo>
                        <a:pt x="1512" y="74"/>
                      </a:lnTo>
                      <a:lnTo>
                        <a:pt x="1509" y="59"/>
                      </a:lnTo>
                      <a:lnTo>
                        <a:pt x="1487" y="39"/>
                      </a:lnTo>
                      <a:lnTo>
                        <a:pt x="1439" y="20"/>
                      </a:lnTo>
                      <a:lnTo>
                        <a:pt x="1375" y="10"/>
                      </a:lnTo>
                      <a:lnTo>
                        <a:pt x="1299" y="3"/>
                      </a:lnTo>
                      <a:lnTo>
                        <a:pt x="1219" y="0"/>
                      </a:lnTo>
                      <a:lnTo>
                        <a:pt x="1145" y="10"/>
                      </a:lnTo>
                      <a:lnTo>
                        <a:pt x="1074" y="34"/>
                      </a:lnTo>
                      <a:lnTo>
                        <a:pt x="1006" y="52"/>
                      </a:lnTo>
                      <a:lnTo>
                        <a:pt x="947" y="79"/>
                      </a:lnTo>
                      <a:lnTo>
                        <a:pt x="886" y="118"/>
                      </a:lnTo>
                      <a:lnTo>
                        <a:pt x="841" y="143"/>
                      </a:lnTo>
                      <a:lnTo>
                        <a:pt x="788" y="164"/>
                      </a:lnTo>
                      <a:lnTo>
                        <a:pt x="739" y="172"/>
                      </a:lnTo>
                      <a:lnTo>
                        <a:pt x="655" y="181"/>
                      </a:lnTo>
                      <a:lnTo>
                        <a:pt x="573" y="181"/>
                      </a:lnTo>
                      <a:lnTo>
                        <a:pt x="490" y="172"/>
                      </a:lnTo>
                      <a:lnTo>
                        <a:pt x="428" y="164"/>
                      </a:lnTo>
                      <a:lnTo>
                        <a:pt x="340" y="157"/>
                      </a:lnTo>
                      <a:lnTo>
                        <a:pt x="260" y="152"/>
                      </a:lnTo>
                      <a:lnTo>
                        <a:pt x="170" y="157"/>
                      </a:lnTo>
                      <a:lnTo>
                        <a:pt x="164" y="159"/>
                      </a:lnTo>
                      <a:lnTo>
                        <a:pt x="98" y="172"/>
                      </a:lnTo>
                      <a:lnTo>
                        <a:pt x="25" y="201"/>
                      </a:lnTo>
                      <a:lnTo>
                        <a:pt x="0" y="240"/>
                      </a:lnTo>
                      <a:lnTo>
                        <a:pt x="3" y="267"/>
                      </a:lnTo>
                      <a:lnTo>
                        <a:pt x="13" y="284"/>
                      </a:lnTo>
                      <a:lnTo>
                        <a:pt x="25" y="250"/>
                      </a:lnTo>
                      <a:lnTo>
                        <a:pt x="57" y="225"/>
                      </a:lnTo>
                      <a:lnTo>
                        <a:pt x="104" y="201"/>
                      </a:lnTo>
                      <a:lnTo>
                        <a:pt x="154" y="188"/>
                      </a:lnTo>
                      <a:lnTo>
                        <a:pt x="206" y="186"/>
                      </a:lnTo>
                      <a:lnTo>
                        <a:pt x="279" y="186"/>
                      </a:lnTo>
                      <a:lnTo>
                        <a:pt x="347" y="186"/>
                      </a:lnTo>
                      <a:lnTo>
                        <a:pt x="446" y="197"/>
                      </a:lnTo>
                      <a:lnTo>
                        <a:pt x="505" y="208"/>
                      </a:lnTo>
                      <a:lnTo>
                        <a:pt x="573" y="213"/>
                      </a:lnTo>
                      <a:lnTo>
                        <a:pt x="639" y="211"/>
                      </a:lnTo>
                      <a:lnTo>
                        <a:pt x="717" y="206"/>
                      </a:lnTo>
                      <a:lnTo>
                        <a:pt x="775" y="194"/>
                      </a:lnTo>
                      <a:lnTo>
                        <a:pt x="866" y="164"/>
                      </a:lnTo>
                      <a:lnTo>
                        <a:pt x="930" y="125"/>
                      </a:lnTo>
                      <a:lnTo>
                        <a:pt x="995" y="84"/>
                      </a:lnTo>
                      <a:lnTo>
                        <a:pt x="1077" y="59"/>
                      </a:lnTo>
                      <a:lnTo>
                        <a:pt x="1145" y="39"/>
                      </a:lnTo>
                      <a:lnTo>
                        <a:pt x="1226" y="30"/>
                      </a:lnTo>
                      <a:lnTo>
                        <a:pt x="1314" y="30"/>
                      </a:lnTo>
                      <a:lnTo>
                        <a:pt x="1382" y="39"/>
                      </a:lnTo>
                      <a:lnTo>
                        <a:pt x="1444" y="54"/>
                      </a:lnTo>
                      <a:lnTo>
                        <a:pt x="1471" y="71"/>
                      </a:lnTo>
                      <a:lnTo>
                        <a:pt x="1468" y="86"/>
                      </a:lnTo>
                      <a:lnTo>
                        <a:pt x="1429" y="123"/>
                      </a:lnTo>
                      <a:lnTo>
                        <a:pt x="1405" y="165"/>
                      </a:lnTo>
                      <a:lnTo>
                        <a:pt x="1387" y="216"/>
                      </a:lnTo>
                      <a:lnTo>
                        <a:pt x="1378" y="260"/>
                      </a:lnTo>
                      <a:lnTo>
                        <a:pt x="1378" y="313"/>
                      </a:lnTo>
                      <a:lnTo>
                        <a:pt x="1385" y="372"/>
                      </a:lnTo>
                      <a:lnTo>
                        <a:pt x="1400" y="440"/>
                      </a:lnTo>
                      <a:lnTo>
                        <a:pt x="1412" y="517"/>
                      </a:lnTo>
                      <a:lnTo>
                        <a:pt x="1419" y="598"/>
                      </a:lnTo>
                      <a:lnTo>
                        <a:pt x="1426" y="705"/>
                      </a:lnTo>
                      <a:lnTo>
                        <a:pt x="1428" y="803"/>
                      </a:lnTo>
                      <a:lnTo>
                        <a:pt x="1421" y="891"/>
                      </a:lnTo>
                      <a:lnTo>
                        <a:pt x="1421" y="898"/>
                      </a:lnTo>
                      <a:lnTo>
                        <a:pt x="1405" y="964"/>
                      </a:lnTo>
                      <a:lnTo>
                        <a:pt x="1382" y="1034"/>
                      </a:lnTo>
                      <a:lnTo>
                        <a:pt x="1371" y="1102"/>
                      </a:lnTo>
                      <a:lnTo>
                        <a:pt x="1367" y="1156"/>
                      </a:lnTo>
                      <a:lnTo>
                        <a:pt x="1375" y="1195"/>
                      </a:lnTo>
                      <a:lnTo>
                        <a:pt x="1396" y="1258"/>
                      </a:lnTo>
                      <a:lnTo>
                        <a:pt x="1409" y="1315"/>
                      </a:lnTo>
                      <a:lnTo>
                        <a:pt x="1412" y="1374"/>
                      </a:lnTo>
                      <a:lnTo>
                        <a:pt x="1402" y="1424"/>
                      </a:lnTo>
                      <a:lnTo>
                        <a:pt x="1414" y="1449"/>
                      </a:lnTo>
                      <a:lnTo>
                        <a:pt x="1434" y="14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2302" name="Freeform 18"/>
                <p:cNvSpPr>
                  <a:spLocks/>
                </p:cNvSpPr>
                <p:nvPr/>
              </p:nvSpPr>
              <p:spPr bwMode="auto">
                <a:xfrm>
                  <a:off x="4590" y="1007"/>
                  <a:ext cx="40" cy="395"/>
                </a:xfrm>
                <a:custGeom>
                  <a:avLst/>
                  <a:gdLst>
                    <a:gd name="T0" fmla="*/ 21 w 80"/>
                    <a:gd name="T1" fmla="*/ 0 h 791"/>
                    <a:gd name="T2" fmla="*/ 5 w 80"/>
                    <a:gd name="T3" fmla="*/ 19 h 791"/>
                    <a:gd name="T4" fmla="*/ 0 w 80"/>
                    <a:gd name="T5" fmla="*/ 37 h 791"/>
                    <a:gd name="T6" fmla="*/ 8 w 80"/>
                    <a:gd name="T7" fmla="*/ 56 h 791"/>
                    <a:gd name="T8" fmla="*/ 19 w 80"/>
                    <a:gd name="T9" fmla="*/ 84 h 791"/>
                    <a:gd name="T10" fmla="*/ 23 w 80"/>
                    <a:gd name="T11" fmla="*/ 111 h 791"/>
                    <a:gd name="T12" fmla="*/ 25 w 80"/>
                    <a:gd name="T13" fmla="*/ 139 h 791"/>
                    <a:gd name="T14" fmla="*/ 18 w 80"/>
                    <a:gd name="T15" fmla="*/ 181 h 791"/>
                    <a:gd name="T16" fmla="*/ 12 w 80"/>
                    <a:gd name="T17" fmla="*/ 218 h 791"/>
                    <a:gd name="T18" fmla="*/ 5 w 80"/>
                    <a:gd name="T19" fmla="*/ 259 h 791"/>
                    <a:gd name="T20" fmla="*/ 5 w 80"/>
                    <a:gd name="T21" fmla="*/ 298 h 791"/>
                    <a:gd name="T22" fmla="*/ 9 w 80"/>
                    <a:gd name="T23" fmla="*/ 334 h 791"/>
                    <a:gd name="T24" fmla="*/ 10 w 80"/>
                    <a:gd name="T25" fmla="*/ 381 h 791"/>
                    <a:gd name="T26" fmla="*/ 12 w 80"/>
                    <a:gd name="T27" fmla="*/ 395 h 791"/>
                    <a:gd name="T28" fmla="*/ 21 w 80"/>
                    <a:gd name="T29" fmla="*/ 386 h 791"/>
                    <a:gd name="T30" fmla="*/ 26 w 80"/>
                    <a:gd name="T31" fmla="*/ 352 h 791"/>
                    <a:gd name="T32" fmla="*/ 26 w 80"/>
                    <a:gd name="T33" fmla="*/ 314 h 791"/>
                    <a:gd name="T34" fmla="*/ 20 w 80"/>
                    <a:gd name="T35" fmla="*/ 281 h 791"/>
                    <a:gd name="T36" fmla="*/ 20 w 80"/>
                    <a:gd name="T37" fmla="*/ 258 h 791"/>
                    <a:gd name="T38" fmla="*/ 26 w 80"/>
                    <a:gd name="T39" fmla="*/ 229 h 791"/>
                    <a:gd name="T40" fmla="*/ 34 w 80"/>
                    <a:gd name="T41" fmla="*/ 188 h 791"/>
                    <a:gd name="T42" fmla="*/ 40 w 80"/>
                    <a:gd name="T43" fmla="*/ 150 h 791"/>
                    <a:gd name="T44" fmla="*/ 38 w 80"/>
                    <a:gd name="T45" fmla="*/ 117 h 791"/>
                    <a:gd name="T46" fmla="*/ 37 w 80"/>
                    <a:gd name="T47" fmla="*/ 99 h 791"/>
                    <a:gd name="T48" fmla="*/ 30 w 80"/>
                    <a:gd name="T49" fmla="*/ 68 h 791"/>
                    <a:gd name="T50" fmla="*/ 19 w 80"/>
                    <a:gd name="T51" fmla="*/ 39 h 791"/>
                    <a:gd name="T52" fmla="*/ 15 w 80"/>
                    <a:gd name="T53" fmla="*/ 16 h 791"/>
                    <a:gd name="T54" fmla="*/ 21 w 80"/>
                    <a:gd name="T55" fmla="*/ 0 h 791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w 80"/>
                    <a:gd name="T85" fmla="*/ 0 h 791"/>
                    <a:gd name="T86" fmla="*/ 80 w 80"/>
                    <a:gd name="T87" fmla="*/ 791 h 791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T84" t="T85" r="T86" b="T87"/>
                  <a:pathLst>
                    <a:path w="80" h="791">
                      <a:moveTo>
                        <a:pt x="42" y="0"/>
                      </a:moveTo>
                      <a:lnTo>
                        <a:pt x="10" y="39"/>
                      </a:lnTo>
                      <a:lnTo>
                        <a:pt x="0" y="75"/>
                      </a:lnTo>
                      <a:lnTo>
                        <a:pt x="15" y="112"/>
                      </a:lnTo>
                      <a:lnTo>
                        <a:pt x="37" y="168"/>
                      </a:lnTo>
                      <a:lnTo>
                        <a:pt x="46" y="223"/>
                      </a:lnTo>
                      <a:lnTo>
                        <a:pt x="49" y="279"/>
                      </a:lnTo>
                      <a:lnTo>
                        <a:pt x="35" y="363"/>
                      </a:lnTo>
                      <a:lnTo>
                        <a:pt x="24" y="436"/>
                      </a:lnTo>
                      <a:lnTo>
                        <a:pt x="10" y="519"/>
                      </a:lnTo>
                      <a:lnTo>
                        <a:pt x="10" y="597"/>
                      </a:lnTo>
                      <a:lnTo>
                        <a:pt x="17" y="669"/>
                      </a:lnTo>
                      <a:lnTo>
                        <a:pt x="19" y="762"/>
                      </a:lnTo>
                      <a:lnTo>
                        <a:pt x="24" y="791"/>
                      </a:lnTo>
                      <a:lnTo>
                        <a:pt x="42" y="773"/>
                      </a:lnTo>
                      <a:lnTo>
                        <a:pt x="51" y="705"/>
                      </a:lnTo>
                      <a:lnTo>
                        <a:pt x="51" y="629"/>
                      </a:lnTo>
                      <a:lnTo>
                        <a:pt x="39" y="563"/>
                      </a:lnTo>
                      <a:lnTo>
                        <a:pt x="39" y="517"/>
                      </a:lnTo>
                      <a:lnTo>
                        <a:pt x="51" y="458"/>
                      </a:lnTo>
                      <a:lnTo>
                        <a:pt x="68" y="377"/>
                      </a:lnTo>
                      <a:lnTo>
                        <a:pt x="80" y="301"/>
                      </a:lnTo>
                      <a:lnTo>
                        <a:pt x="76" y="234"/>
                      </a:lnTo>
                      <a:lnTo>
                        <a:pt x="73" y="198"/>
                      </a:lnTo>
                      <a:lnTo>
                        <a:pt x="60" y="137"/>
                      </a:lnTo>
                      <a:lnTo>
                        <a:pt x="37" y="78"/>
                      </a:lnTo>
                      <a:lnTo>
                        <a:pt x="29" y="32"/>
                      </a:lnTo>
                      <a:lnTo>
                        <a:pt x="4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</p:grpSp>
      <p:pic>
        <p:nvPicPr>
          <p:cNvPr id="12293" name="Picture 21" descr="j00787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890713"/>
            <a:ext cx="149701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23" descr="z_zak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341438"/>
            <a:ext cx="197961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5763" y="1268413"/>
            <a:ext cx="5554662" cy="53181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zawsze używajcie odpowiedniego stroju. Zakładajcie kapok gdy żeglujecie lub łowicie ryby;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nie pływajcie samotnie;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zabawa w podtapianie kolegów może dla nich skończyć się tragicznie;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nie wzywajcie pomocy jeśli faktycznie nie jest Wam ona potrzebna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1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jeśli słabo opanowałeś technikę pływania możesz poruszać się tylko do linii żółtych bojek. Głębokość wody wynosi ok. 1,20 -1,30 m. jest to bezpieczne miejsce dla ciebie. Czerwone bojki wyznaczają granicę kąpieliska - z tej strefy korzystają dobrze pływający</a:t>
            </a: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3033713" y="404813"/>
            <a:ext cx="30765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FF0000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NSimSun"/>
                <a:ea typeface="NSimSun"/>
              </a:rPr>
              <a:t>Nad wodą:</a:t>
            </a:r>
          </a:p>
        </p:txBody>
      </p:sp>
      <p:pic>
        <p:nvPicPr>
          <p:cNvPr id="13316" name="Picture 6" descr="j03609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1225" y="404813"/>
            <a:ext cx="13208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0150" y="4365625"/>
            <a:ext cx="931863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5513" y="2349500"/>
            <a:ext cx="24860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03575" y="1125538"/>
            <a:ext cx="5976938" cy="59769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na zabawy wybierajcie miejsca bezpieczne, oddalone od jezdni i wykopów;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jeżdżąc na rolkach lub rowerze zakładajcie ochraniacze;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nie niszczcie i nie zaśmiecajcie otoczenia, dbajcie o środowisko;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rozpalajcie ogniska tylko w miejscach do tego przeznaczonych;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mówcie zawsze rodzicom dokąd wychodzicie, po zmroku nie wychodźcie bez opieki osoby dorosłe;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endParaRPr lang="pl-PL" sz="2000" dirty="0" smtClean="0"/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pl-PL" sz="2000" dirty="0" smtClean="0"/>
              <a:t>nie noście kluczy w sposób widoczny dla innych;</a:t>
            </a:r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1452563" y="452438"/>
            <a:ext cx="6238875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l-PL" sz="3600" kern="10">
                <a:ln w="9525">
                  <a:noFill/>
                  <a:round/>
                  <a:headEnd/>
                  <a:tailEnd/>
                </a:ln>
                <a:solidFill>
                  <a:srgbClr val="5C1F34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OCR A Extended"/>
              </a:rPr>
              <a:t>Bezpieczna zabawa:</a:t>
            </a:r>
          </a:p>
        </p:txBody>
      </p:sp>
      <p:pic>
        <p:nvPicPr>
          <p:cNvPr id="14340" name="Picture 6" descr="j02942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2311400"/>
            <a:ext cx="1401763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9" descr="j04041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75" y="1268413"/>
            <a:ext cx="126523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1" descr="j03104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9063" y="4730750"/>
            <a:ext cx="19018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764</TotalTime>
  <Words>921</Words>
  <Application>Microsoft Office PowerPoint</Application>
  <PresentationFormat>Pokaz na ekranie (4:3)</PresentationFormat>
  <Paragraphs>171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Przepływ</vt:lpstr>
      <vt:lpstr>Slajd 1</vt:lpstr>
      <vt:lpstr>Dom bez Rodziców: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Prewencja</dc:creator>
  <cp:lastModifiedBy>user</cp:lastModifiedBy>
  <cp:revision>19</cp:revision>
  <dcterms:created xsi:type="dcterms:W3CDTF">2007-04-27T07:30:03Z</dcterms:created>
  <dcterms:modified xsi:type="dcterms:W3CDTF">2019-06-17T17:11:59Z</dcterms:modified>
</cp:coreProperties>
</file>