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01BFF38-3C5B-4CE3-B9BB-27852A1404B0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9513612-6EEB-4C10-AA3A-E39F4873E4C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noAutofit/>
          </a:bodyPr>
          <a:lstStyle/>
          <a:p>
            <a:r>
              <a:rPr lang="sk-SK" sz="9600" dirty="0" smtClean="0"/>
              <a:t>Bojové športy</a:t>
            </a:r>
            <a:endParaRPr lang="sk-SK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43600" y="5286388"/>
            <a:ext cx="6400800" cy="1752600"/>
          </a:xfrm>
        </p:spPr>
        <p:txBody>
          <a:bodyPr/>
          <a:lstStyle/>
          <a:p>
            <a:r>
              <a:rPr lang="sk-SK" sz="2800" dirty="0" smtClean="0"/>
              <a:t>Jakub </a:t>
            </a:r>
            <a:r>
              <a:rPr lang="sk-SK" sz="2800" dirty="0" err="1"/>
              <a:t>D</a:t>
            </a:r>
            <a:r>
              <a:rPr lang="sk-SK" sz="2800" dirty="0" err="1" smtClean="0"/>
              <a:t>undovič</a:t>
            </a:r>
            <a:r>
              <a:rPr lang="sk-SK" sz="2800" dirty="0" smtClean="0"/>
              <a:t> </a:t>
            </a:r>
          </a:p>
          <a:p>
            <a:r>
              <a:rPr lang="sk-SK" sz="2800" dirty="0" smtClean="0"/>
              <a:t>Jakub Hlinka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smtClean="0">
                <a:solidFill>
                  <a:srgbClr val="00B0F0"/>
                </a:solidFill>
              </a:rPr>
              <a:t>Box</a:t>
            </a:r>
            <a:endParaRPr lang="sk-SK" sz="4400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Box alebo </a:t>
            </a:r>
            <a:r>
              <a:rPr lang="sk-SK" sz="1800" dirty="0" err="1" smtClean="0"/>
              <a:t>boxing</a:t>
            </a:r>
            <a:r>
              <a:rPr lang="sk-SK" sz="1800" dirty="0" smtClean="0"/>
              <a:t> </a:t>
            </a:r>
            <a:r>
              <a:rPr lang="sk-SK" sz="1800" dirty="0" err="1" smtClean="0"/>
              <a:t>alebo</a:t>
            </a:r>
            <a:r>
              <a:rPr lang="sk-SK" sz="1800" dirty="0" smtClean="0"/>
              <a:t> pästiarstvo je olympijská športová disciplína. Bola súčasťou aj starých olympijských hier. V boxe proti sebe stoja dvaja súperi v ringu ohraničenom lanami. Pri zápase používajú údery pästí, ktoré sú chránené rukavicami. Existujú 3 základné údery: direkt, hák a zdvihák. Súperi sa snažia zasiahnuť súpera tak, aby získali za každý úder bod, prípadne aby dosiahli KO (z </a:t>
            </a:r>
            <a:r>
              <a:rPr lang="sk-SK" sz="1800" dirty="0" err="1" smtClean="0"/>
              <a:t>ang</a:t>
            </a:r>
            <a:r>
              <a:rPr lang="sk-SK" sz="1800" dirty="0" smtClean="0"/>
              <a:t>. </a:t>
            </a:r>
            <a:r>
              <a:rPr lang="sk-SK" sz="1800" i="1" dirty="0" err="1" smtClean="0"/>
              <a:t>knockout</a:t>
            </a:r>
            <a:r>
              <a:rPr lang="sk-SK" sz="1800" i="1" dirty="0" smtClean="0"/>
              <a:t>)</a:t>
            </a:r>
            <a:r>
              <a:rPr lang="sk-SK" sz="1800" dirty="0" smtClean="0"/>
              <a:t> – ukončenie zápasu tým, že súper nie je ďalej schopný zápasiť.</a:t>
            </a:r>
            <a:endParaRPr lang="sk-SK" sz="1800" dirty="0"/>
          </a:p>
        </p:txBody>
      </p:sp>
      <p:pic>
        <p:nvPicPr>
          <p:cNvPr id="11266" name="Picture 2" descr="VÃ½sledok vyhÄ¾adÃ¡vania obrÃ¡zkov pre dopyt box 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3839792" cy="1785950"/>
          </a:xfrm>
          <a:prstGeom prst="rect">
            <a:avLst/>
          </a:prstGeom>
          <a:noFill/>
        </p:spPr>
      </p:pic>
      <p:pic>
        <p:nvPicPr>
          <p:cNvPr id="11268" name="Picture 4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214818"/>
            <a:ext cx="395653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B0F0"/>
                </a:solidFill>
              </a:rPr>
              <a:t>Karate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 smtClean="0"/>
              <a:t>Karate </a:t>
            </a:r>
            <a:r>
              <a:rPr lang="sk-SK" sz="2000" dirty="0" smtClean="0"/>
              <a:t>je bojové umenie pochádzajúce z japonského ostrova </a:t>
            </a:r>
            <a:r>
              <a:rPr lang="sk-SK" sz="2000" dirty="0" err="1" smtClean="0"/>
              <a:t>Okinawa</a:t>
            </a:r>
            <a:r>
              <a:rPr lang="sk-SK" sz="2000" dirty="0" smtClean="0"/>
              <a:t>. V športovom karate existujú dve disciplíny - kata a </a:t>
            </a:r>
            <a:r>
              <a:rPr lang="sk-SK" sz="2000" dirty="0" err="1" smtClean="0"/>
              <a:t>kumite</a:t>
            </a:r>
            <a:r>
              <a:rPr lang="sk-SK" sz="2000" dirty="0" smtClean="0"/>
              <a:t>. Vyvinulo sa z pôvodného bojového umenia </a:t>
            </a:r>
            <a:r>
              <a:rPr lang="en-US" altLang="ja-JP" sz="2000" dirty="0" smtClean="0"/>
              <a:t>, </a:t>
            </a:r>
            <a:r>
              <a:rPr lang="sk-SK" sz="2000" dirty="0" smtClean="0"/>
              <a:t>pod vplyvom čínskych bojových umení.</a:t>
            </a:r>
            <a:endParaRPr lang="sk-SK" sz="2000" dirty="0"/>
          </a:p>
        </p:txBody>
      </p:sp>
      <p:pic>
        <p:nvPicPr>
          <p:cNvPr id="10242" name="Picture 2" descr="VÃ½sledok vyhÄ¾adÃ¡vania obrÃ¡zkov pre dopyt karate kum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4191029" cy="2357454"/>
          </a:xfrm>
          <a:prstGeom prst="rect">
            <a:avLst/>
          </a:prstGeom>
          <a:noFill/>
        </p:spPr>
      </p:pic>
      <p:pic>
        <p:nvPicPr>
          <p:cNvPr id="10244" name="Picture 4" descr="VÃ½sledok vyhÄ¾adÃ¡vania obrÃ¡zkov pre dopyt karate kum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33337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solidFill>
                  <a:srgbClr val="00B0F0"/>
                </a:solidFill>
              </a:rPr>
              <a:t>Capoeria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/>
              <a:t>Capoeira</a:t>
            </a:r>
            <a:r>
              <a:rPr lang="sk-SK" sz="2400" dirty="0" smtClean="0"/>
              <a:t> je </a:t>
            </a:r>
            <a:r>
              <a:rPr lang="sk-SK" sz="2400" dirty="0" err="1" smtClean="0"/>
              <a:t>brazilský</a:t>
            </a:r>
            <a:r>
              <a:rPr lang="sk-SK" sz="2400" dirty="0" smtClean="0"/>
              <a:t> bojový tanec otrokov. V súčasnosti sa považuje za bojový šport s pevnými pravidlami. Začiatok modernej </a:t>
            </a:r>
            <a:r>
              <a:rPr lang="sk-SK" sz="2400" dirty="0" err="1" smtClean="0"/>
              <a:t>capoeiry</a:t>
            </a:r>
            <a:r>
              <a:rPr lang="sk-SK" sz="2400" dirty="0" smtClean="0"/>
              <a:t> sa datuje 9. júna 1947, kedy </a:t>
            </a:r>
            <a:r>
              <a:rPr lang="sk-SK" sz="2400" dirty="0" err="1" smtClean="0"/>
              <a:t>Mestre</a:t>
            </a:r>
            <a:r>
              <a:rPr lang="sk-SK" sz="2400" dirty="0" smtClean="0"/>
              <a:t> </a:t>
            </a:r>
            <a:r>
              <a:rPr lang="sk-SK" sz="2400" dirty="0" err="1" smtClean="0"/>
              <a:t>Bimba</a:t>
            </a:r>
            <a:r>
              <a:rPr lang="sk-SK" sz="2400" dirty="0" smtClean="0"/>
              <a:t> založil prvé tréningové centrum </a:t>
            </a:r>
            <a:r>
              <a:rPr lang="sk-SK" sz="2400" dirty="0" err="1" smtClean="0"/>
              <a:t>Capoeiry</a:t>
            </a:r>
            <a:r>
              <a:rPr lang="sk-SK" sz="2400" dirty="0" smtClean="0"/>
              <a:t> na svete.</a:t>
            </a:r>
            <a:endParaRPr lang="sk-SK" sz="2400" dirty="0"/>
          </a:p>
        </p:txBody>
      </p:sp>
      <p:pic>
        <p:nvPicPr>
          <p:cNvPr id="9218" name="Picture 2" descr="VÃ½sledok vyhÄ¾adÃ¡vania obrÃ¡zkov pre dopyt Capoei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256"/>
            <a:ext cx="2939029" cy="1959965"/>
          </a:xfrm>
          <a:prstGeom prst="rect">
            <a:avLst/>
          </a:prstGeom>
          <a:noFill/>
        </p:spPr>
      </p:pic>
      <p:pic>
        <p:nvPicPr>
          <p:cNvPr id="9220" name="Picture 4" descr="VÃ½sledok vyhÄ¾adÃ¡vania obrÃ¡zkov pre dopyt Capoei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500570"/>
            <a:ext cx="4214810" cy="1580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solidFill>
                  <a:srgbClr val="00B0F0"/>
                </a:solidFill>
              </a:rPr>
              <a:t>Kung-fu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b="1" dirty="0" err="1" smtClean="0"/>
              <a:t>Kung-fu</a:t>
            </a:r>
            <a:r>
              <a:rPr lang="sk-SK" sz="1800" dirty="0" smtClean="0"/>
              <a:t> </a:t>
            </a:r>
            <a:r>
              <a:rPr lang="en-US" altLang="ja-JP" sz="1800" dirty="0" smtClean="0"/>
              <a:t> </a:t>
            </a:r>
            <a:r>
              <a:rPr lang="sk-SK" sz="1800" dirty="0" smtClean="0"/>
              <a:t>je čínske bojové umenie a tiež životný štýl</a:t>
            </a:r>
            <a:r>
              <a:rPr lang="sk-SK" sz="1800" dirty="0" smtClean="0"/>
              <a:t>. </a:t>
            </a:r>
            <a:r>
              <a:rPr lang="sk-SK" sz="1800" dirty="0" smtClean="0"/>
              <a:t>Samotné bojové umenie je ťažko zaškatuľkovať, pretože od svojich počiatkov v </a:t>
            </a:r>
            <a:r>
              <a:rPr lang="sk-SK" sz="1800" dirty="0" err="1" smtClean="0"/>
              <a:t>Šaolinských</a:t>
            </a:r>
            <a:r>
              <a:rPr lang="sk-SK" sz="1800" dirty="0" smtClean="0"/>
              <a:t> kláštoroch sa rozvinulo do nespočetných foriem a štýlov. </a:t>
            </a:r>
            <a:r>
              <a:rPr lang="sk-SK" sz="1800" dirty="0" err="1" smtClean="0"/>
              <a:t>Kung</a:t>
            </a:r>
            <a:r>
              <a:rPr lang="sk-SK" sz="1800" dirty="0" smtClean="0"/>
              <a:t> </a:t>
            </a:r>
            <a:r>
              <a:rPr lang="sk-SK" sz="1800" dirty="0" err="1" smtClean="0"/>
              <a:t>fu</a:t>
            </a:r>
            <a:r>
              <a:rPr lang="sk-SK" sz="1800" dirty="0" smtClean="0"/>
              <a:t> využíva rozmanité bloky, údery, kopy, chmaty, tlakové body a zbrane, mnoho techník a štýlov naberá inšpiráciu z prírody, resp. zvierat (modlivka, tiger, had...). Tak, ako mnohé iné bojové umenia, aj </a:t>
            </a:r>
            <a:r>
              <a:rPr lang="sk-SK" sz="1800" dirty="0" err="1" smtClean="0"/>
              <a:t>kung-fu</a:t>
            </a:r>
            <a:r>
              <a:rPr lang="sk-SK" sz="1800" dirty="0" smtClean="0"/>
              <a:t> učí nielen sebaobranu a boj, ale aj duševnú vyrovnanosť a harmóniu tela a mysle.</a:t>
            </a:r>
            <a:endParaRPr lang="sk-SK" sz="1800" dirty="0"/>
          </a:p>
        </p:txBody>
      </p:sp>
      <p:pic>
        <p:nvPicPr>
          <p:cNvPr id="8194" name="Picture 2" descr="VÃ½sledok vyhÄ¾adÃ¡vania obrÃ¡zkov pre dopyt Kung-f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554862"/>
            <a:ext cx="2452658" cy="2158339"/>
          </a:xfrm>
          <a:prstGeom prst="rect">
            <a:avLst/>
          </a:prstGeom>
          <a:noFill/>
        </p:spPr>
      </p:pic>
      <p:pic>
        <p:nvPicPr>
          <p:cNvPr id="8196" name="Picture 4" descr="VÃ½sledok vyhÄ¾adÃ¡vania obrÃ¡zkov pre dopyt Kung-f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571984"/>
            <a:ext cx="323090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solidFill>
                  <a:srgbClr val="00B0F0"/>
                </a:solidFill>
              </a:rPr>
              <a:t>Taekwondo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Taekwondo</a:t>
            </a:r>
            <a:r>
              <a:rPr lang="sk-SK" sz="2000" dirty="0" smtClean="0"/>
              <a:t> sa skladá z vyše 3200 presne opísaných pohybov, kopov, pádov, úchopov, úderov, blokov, sekov a </a:t>
            </a:r>
            <a:r>
              <a:rPr lang="sk-SK" sz="2000" dirty="0" err="1" smtClean="0"/>
              <a:t>úhybov</a:t>
            </a:r>
            <a:r>
              <a:rPr lang="sk-SK" sz="2000" dirty="0" smtClean="0"/>
              <a:t>. Prevažujú v ňom techniky silných kopancov z otočky a výskoku na horné partie protivníkovho tela. Prebralo veľa prvkov z karate a ďalších bojových umení.</a:t>
            </a:r>
            <a:endParaRPr lang="sk-SK" sz="2000" dirty="0"/>
          </a:p>
        </p:txBody>
      </p:sp>
      <p:pic>
        <p:nvPicPr>
          <p:cNvPr id="7170" name="Picture 2" descr="VÃ½sledok vyhÄ¾adÃ¡vania obrÃ¡zkov pre dopyt Taekwo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3683025" cy="2071702"/>
          </a:xfrm>
          <a:prstGeom prst="rect">
            <a:avLst/>
          </a:prstGeom>
          <a:noFill/>
        </p:spPr>
      </p:pic>
      <p:pic>
        <p:nvPicPr>
          <p:cNvPr id="7172" name="Picture 4" descr="VÃ½sledok vyhÄ¾adÃ¡vania obrÃ¡zkov pre dopyt Taekwo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14818"/>
            <a:ext cx="3691361" cy="2428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B0F0"/>
                </a:solidFill>
              </a:rPr>
              <a:t>Džudo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Džudo je typickým športovým zápasom, v ktorom pri vlastnom výkone – stretnutí ide o prekonanie súpera fyzickou, technickou a taktickou prevahou. Pri riešení úlohy vlastného výkonu sa v džude uplatňuje veľké množstvo pohybových zručností prevažne veľmi zložitej štruktúry. </a:t>
            </a:r>
            <a:endParaRPr lang="sk-SK" sz="1800" dirty="0"/>
          </a:p>
        </p:txBody>
      </p:sp>
      <p:pic>
        <p:nvPicPr>
          <p:cNvPr id="6146" name="Picture 2" descr="VÃ½sledok vyhÄ¾adÃ¡vania obrÃ¡zkov pre dopyt DÅ¾u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429132"/>
            <a:ext cx="2857500" cy="2143125"/>
          </a:xfrm>
          <a:prstGeom prst="rect">
            <a:avLst/>
          </a:prstGeom>
          <a:noFill/>
        </p:spPr>
      </p:pic>
      <p:sp>
        <p:nvSpPr>
          <p:cNvPr id="6148" name="AutoShape 4" descr="VÃ½sledok vyhÄ¾adÃ¡vania obrÃ¡zkov pre dopyt DÅ¾u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50" name="AutoShape 6" descr="VÃ½sledok vyhÄ¾adÃ¡vania obrÃ¡zkov pre dopyt DÅ¾u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52" name="AutoShape 8" descr="VÃ½sledok vyhÄ¾adÃ¡vania obrÃ¡zkov pre dopyt DÅ¾u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4" name="Picture 10" descr="VÃ½sledok vyhÄ¾adÃ¡vania obrÃ¡zkov pre dopyt DÅ¾u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357694"/>
            <a:ext cx="3533657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06680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00B0F0"/>
                </a:solidFill>
              </a:rPr>
              <a:t>BJJ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900" dirty="0" smtClean="0"/>
              <a:t>Brazílske </a:t>
            </a:r>
            <a:r>
              <a:rPr lang="sk-SK" sz="1900" dirty="0" smtClean="0"/>
              <a:t>džiu-džicu,</a:t>
            </a:r>
            <a:r>
              <a:rPr lang="sk-SK" sz="1900" dirty="0" smtClean="0"/>
              <a:t> alebo brazílske </a:t>
            </a:r>
            <a:r>
              <a:rPr lang="sk-SK" sz="1900" dirty="0" err="1" smtClean="0"/>
              <a:t>jiu-jitsu</a:t>
            </a:r>
            <a:r>
              <a:rPr lang="sk-SK" sz="1900" dirty="0" smtClean="0"/>
              <a:t> (skr. BJJ) je bojové umenie a v niektorých krajinách aj bojový šport, ktorý sa sústreďuje hlavne na boj na zemi. BJJ vzniklo na začiatku 20. storočia z džuda.</a:t>
            </a:r>
          </a:p>
          <a:p>
            <a:r>
              <a:rPr lang="sk-SK" sz="1900" dirty="0" smtClean="0"/>
              <a:t>BJJ využíva princípy a techniky páky, </a:t>
            </a:r>
            <a:r>
              <a:rPr lang="sk-SK" sz="1900" dirty="0" err="1" smtClean="0"/>
              <a:t>znehybňovacie</a:t>
            </a:r>
            <a:r>
              <a:rPr lang="sk-SK" sz="1900" dirty="0" smtClean="0"/>
              <a:t> techniky a predovšetkým boj na zemi, pomocou ktorých dokáže fyzicky slabší bojovník poraziť silnejšieho protivníka. </a:t>
            </a:r>
          </a:p>
          <a:p>
            <a:endParaRPr lang="sk-SK" dirty="0"/>
          </a:p>
        </p:txBody>
      </p:sp>
      <p:pic>
        <p:nvPicPr>
          <p:cNvPr id="4098" name="Picture 2" descr="VÃ½sledok vyhÄ¾adÃ¡vania obrÃ¡zkov pre dopyt BrazÃ­lske dÅ¾iu-dÅ¾i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714884"/>
            <a:ext cx="3000396" cy="1992451"/>
          </a:xfrm>
          <a:prstGeom prst="rect">
            <a:avLst/>
          </a:prstGeom>
          <a:noFill/>
        </p:spPr>
      </p:pic>
      <p:pic>
        <p:nvPicPr>
          <p:cNvPr id="4100" name="Picture 4" descr="VÃ½sledok vyhÄ¾adÃ¡vania obrÃ¡zkov pre dopyt BrazÃ­lske dÅ¾iu-dÅ¾i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429132"/>
            <a:ext cx="3476596" cy="2316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B0F0"/>
                </a:solidFill>
              </a:rPr>
              <a:t>Ďakujeme za pozornosť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VÃ½sledok vyhÄ¾adÃ¡vania obrÃ¡zkov pre dopyt bojove spor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85992"/>
            <a:ext cx="7560840" cy="425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</TotalTime>
  <Words>110</Words>
  <Application>Microsoft Office PowerPoint</Application>
  <PresentationFormat>Prezentácia na obrazovke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Mestský</vt:lpstr>
      <vt:lpstr>Bojové športy</vt:lpstr>
      <vt:lpstr>Box</vt:lpstr>
      <vt:lpstr>Karate</vt:lpstr>
      <vt:lpstr>Capoeria</vt:lpstr>
      <vt:lpstr>Kung-fu</vt:lpstr>
      <vt:lpstr>Taekwondo</vt:lpstr>
      <vt:lpstr>Džudo</vt:lpstr>
      <vt:lpstr>BJJ</vt:lpstr>
      <vt:lpstr>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Bojové športy</dc:title>
  <dc:creator>dundo</dc:creator>
  <cp:lastModifiedBy>Roman</cp:lastModifiedBy>
  <cp:revision>9</cp:revision>
  <dcterms:created xsi:type="dcterms:W3CDTF">2019-03-31T11:52:54Z</dcterms:created>
  <dcterms:modified xsi:type="dcterms:W3CDTF">2019-05-26T18:32:04Z</dcterms:modified>
</cp:coreProperties>
</file>