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E4EB0-786D-4809-A7FE-B8B2C7EB9E6B}" type="datetimeFigureOut">
              <a:rPr lang="sk-SK" smtClean="0"/>
              <a:pPr/>
              <a:t>26.10.2018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76DFD-8837-4B40-BF4D-E98DC2084E4B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E4EB0-786D-4809-A7FE-B8B2C7EB9E6B}" type="datetimeFigureOut">
              <a:rPr lang="sk-SK" smtClean="0"/>
              <a:pPr/>
              <a:t>26.10.2018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76DFD-8837-4B40-BF4D-E98DC2084E4B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E4EB0-786D-4809-A7FE-B8B2C7EB9E6B}" type="datetimeFigureOut">
              <a:rPr lang="sk-SK" smtClean="0"/>
              <a:pPr/>
              <a:t>26.10.2018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76DFD-8837-4B40-BF4D-E98DC2084E4B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E4EB0-786D-4809-A7FE-B8B2C7EB9E6B}" type="datetimeFigureOut">
              <a:rPr lang="sk-SK" smtClean="0"/>
              <a:pPr/>
              <a:t>26.10.2018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76DFD-8837-4B40-BF4D-E98DC2084E4B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E4EB0-786D-4809-A7FE-B8B2C7EB9E6B}" type="datetimeFigureOut">
              <a:rPr lang="sk-SK" smtClean="0"/>
              <a:pPr/>
              <a:t>26.10.2018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76DFD-8837-4B40-BF4D-E98DC2084E4B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E4EB0-786D-4809-A7FE-B8B2C7EB9E6B}" type="datetimeFigureOut">
              <a:rPr lang="sk-SK" smtClean="0"/>
              <a:pPr/>
              <a:t>26.10.2018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76DFD-8837-4B40-BF4D-E98DC2084E4B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E4EB0-786D-4809-A7FE-B8B2C7EB9E6B}" type="datetimeFigureOut">
              <a:rPr lang="sk-SK" smtClean="0"/>
              <a:pPr/>
              <a:t>26.10.2018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76DFD-8837-4B40-BF4D-E98DC2084E4B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E4EB0-786D-4809-A7FE-B8B2C7EB9E6B}" type="datetimeFigureOut">
              <a:rPr lang="sk-SK" smtClean="0"/>
              <a:pPr/>
              <a:t>26.10.2018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76DFD-8837-4B40-BF4D-E98DC2084E4B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E4EB0-786D-4809-A7FE-B8B2C7EB9E6B}" type="datetimeFigureOut">
              <a:rPr lang="sk-SK" smtClean="0"/>
              <a:pPr/>
              <a:t>26.10.2018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76DFD-8837-4B40-BF4D-E98DC2084E4B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E4EB0-786D-4809-A7FE-B8B2C7EB9E6B}" type="datetimeFigureOut">
              <a:rPr lang="sk-SK" smtClean="0"/>
              <a:pPr/>
              <a:t>26.10.2018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76DFD-8837-4B40-BF4D-E98DC2084E4B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E4EB0-786D-4809-A7FE-B8B2C7EB9E6B}" type="datetimeFigureOut">
              <a:rPr lang="sk-SK" smtClean="0"/>
              <a:pPr/>
              <a:t>26.10.2018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76DFD-8837-4B40-BF4D-E98DC2084E4B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EE4EB0-786D-4809-A7FE-B8B2C7EB9E6B}" type="datetimeFigureOut">
              <a:rPr lang="sk-SK" smtClean="0"/>
              <a:pPr/>
              <a:t>26.10.2018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C76DFD-8837-4B40-BF4D-E98DC2084E4B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studio.code.org/projects/playlab/imIhUzjFgJMpXtVArTDD1zeAOGRVwuMKO5coUmtbjsU/view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studio.code.org/projects/playlab/8EmPKFm53u3CRh44HQ0EAnd3MiG_y0zvFZ9Vo40NVxE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Code.org tutorial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Step 1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Click this link</a:t>
            </a:r>
            <a:r>
              <a:rPr lang="sk-SK" dirty="0" smtClean="0"/>
              <a:t>: </a:t>
            </a:r>
            <a:r>
              <a:rPr lang="sk-SK" u="sng" dirty="0" smtClean="0">
                <a:hlinkClick r:id="rId2"/>
              </a:rPr>
              <a:t>https://</a:t>
            </a:r>
            <a:r>
              <a:rPr lang="sk-SK" u="sng" dirty="0" smtClean="0">
                <a:hlinkClick r:id="rId2"/>
              </a:rPr>
              <a:t>studio.code.org/projects/playlab/imIhUzjFgJMpXtVArTDD1zeAOGRVwuMKO5coUmtbjsU/view</a:t>
            </a:r>
            <a:endParaRPr lang="sk-SK" u="sng" dirty="0" smtClean="0"/>
          </a:p>
          <a:p>
            <a:r>
              <a:rPr lang="sk-SK" dirty="0" err="1" smtClean="0"/>
              <a:t>Then</a:t>
            </a:r>
            <a:r>
              <a:rPr lang="sk-SK" dirty="0" smtClean="0"/>
              <a:t> </a:t>
            </a:r>
            <a:r>
              <a:rPr lang="sk-SK" dirty="0" err="1" smtClean="0"/>
              <a:t>click</a:t>
            </a:r>
            <a:r>
              <a:rPr lang="sk-SK" dirty="0" smtClean="0"/>
              <a:t>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remix</a:t>
            </a:r>
            <a:r>
              <a:rPr lang="sk-SK" dirty="0" smtClean="0"/>
              <a:t> </a:t>
            </a:r>
            <a:r>
              <a:rPr lang="sk-SK" dirty="0" err="1" smtClean="0"/>
              <a:t>button</a:t>
            </a:r>
            <a:r>
              <a:rPr lang="sk-SK" dirty="0" smtClean="0"/>
              <a:t>.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Step 2 : Assigning a character to an image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 smtClean="0"/>
              <a:t>To assign an image to a </a:t>
            </a:r>
            <a:r>
              <a:rPr lang="en-GB" sz="2400" dirty="0" err="1" smtClean="0"/>
              <a:t>ch</a:t>
            </a:r>
            <a:r>
              <a:rPr lang="sk-SK" sz="2400" dirty="0" err="1" smtClean="0"/>
              <a:t>arac</a:t>
            </a:r>
            <a:r>
              <a:rPr lang="en-GB" sz="2400" dirty="0" err="1" smtClean="0"/>
              <a:t>ter</a:t>
            </a:r>
            <a:r>
              <a:rPr lang="en-GB" sz="2400" dirty="0" smtClean="0"/>
              <a:t> </a:t>
            </a:r>
            <a:r>
              <a:rPr lang="en-GB" sz="2400" dirty="0" smtClean="0"/>
              <a:t>use this command. This will </a:t>
            </a:r>
            <a:r>
              <a:rPr lang="sk-SK" sz="2400" dirty="0" err="1" smtClean="0"/>
              <a:t>make</a:t>
            </a:r>
            <a:r>
              <a:rPr lang="en-GB" sz="2400" dirty="0" smtClean="0"/>
              <a:t> </a:t>
            </a:r>
            <a:r>
              <a:rPr lang="en-GB" sz="2400" dirty="0" smtClean="0"/>
              <a:t>it that your </a:t>
            </a:r>
            <a:r>
              <a:rPr lang="en-GB" sz="2400" dirty="0" smtClean="0"/>
              <a:t>c</a:t>
            </a:r>
            <a:r>
              <a:rPr lang="sk-SK" sz="2400" dirty="0" err="1" smtClean="0"/>
              <a:t>harac</a:t>
            </a:r>
            <a:r>
              <a:rPr lang="en-GB" sz="2400" dirty="0" err="1" smtClean="0"/>
              <a:t>ter</a:t>
            </a:r>
            <a:r>
              <a:rPr lang="en-GB" sz="2400" dirty="0" smtClean="0"/>
              <a:t> </a:t>
            </a:r>
            <a:r>
              <a:rPr lang="en-GB" sz="2400" dirty="0" smtClean="0"/>
              <a:t>will </a:t>
            </a:r>
            <a:r>
              <a:rPr lang="en-GB" sz="2400" dirty="0" smtClean="0"/>
              <a:t>be</a:t>
            </a:r>
            <a:r>
              <a:rPr lang="sk-SK" sz="2400" dirty="0" smtClean="0"/>
              <a:t> </a:t>
            </a:r>
            <a:r>
              <a:rPr lang="en-GB" sz="2400" dirty="0" smtClean="0"/>
              <a:t>visible </a:t>
            </a:r>
            <a:r>
              <a:rPr lang="en-GB" sz="2400" dirty="0" smtClean="0"/>
              <a:t>when you run game</a:t>
            </a:r>
            <a:r>
              <a:rPr lang="en-GB" sz="2400" dirty="0" smtClean="0"/>
              <a:t>.</a:t>
            </a:r>
            <a:endParaRPr lang="sk-SK" sz="2400" dirty="0" smtClean="0"/>
          </a:p>
          <a:p>
            <a:r>
              <a:rPr lang="sk-SK" sz="2400" dirty="0" err="1" smtClean="0"/>
              <a:t>You</a:t>
            </a:r>
            <a:r>
              <a:rPr lang="sk-SK" sz="2400" dirty="0" smtClean="0"/>
              <a:t> </a:t>
            </a:r>
            <a:r>
              <a:rPr lang="sk-SK" sz="2400" dirty="0" err="1" smtClean="0"/>
              <a:t>can</a:t>
            </a:r>
            <a:r>
              <a:rPr lang="sk-SK" sz="2400" dirty="0" smtClean="0"/>
              <a:t> </a:t>
            </a:r>
            <a:r>
              <a:rPr lang="sk-SK" sz="2400" dirty="0" err="1" smtClean="0"/>
              <a:t>also</a:t>
            </a:r>
            <a:r>
              <a:rPr lang="sk-SK" sz="2400" dirty="0" smtClean="0"/>
              <a:t> set a </a:t>
            </a:r>
            <a:r>
              <a:rPr lang="sk-SK" sz="2400" dirty="0" err="1" smtClean="0"/>
              <a:t>background</a:t>
            </a:r>
            <a:r>
              <a:rPr lang="sk-SK" sz="2400" dirty="0" smtClean="0"/>
              <a:t> . </a:t>
            </a:r>
            <a:r>
              <a:rPr lang="sk-SK" sz="2400" dirty="0" err="1" smtClean="0"/>
              <a:t>We</a:t>
            </a:r>
            <a:r>
              <a:rPr lang="sk-SK" sz="2400" dirty="0" smtClean="0"/>
              <a:t> </a:t>
            </a:r>
            <a:r>
              <a:rPr lang="sk-SK" sz="2400" dirty="0" err="1" smtClean="0"/>
              <a:t>will</a:t>
            </a:r>
            <a:r>
              <a:rPr lang="sk-SK" sz="2400" dirty="0" smtClean="0"/>
              <a:t> </a:t>
            </a:r>
            <a:r>
              <a:rPr lang="sk-SK" sz="2400" dirty="0" err="1" smtClean="0"/>
              <a:t>be</a:t>
            </a:r>
            <a:r>
              <a:rPr lang="sk-SK" sz="2400" dirty="0" smtClean="0"/>
              <a:t> </a:t>
            </a:r>
            <a:r>
              <a:rPr lang="sk-SK" sz="2400" dirty="0" err="1" smtClean="0"/>
              <a:t>setting</a:t>
            </a:r>
            <a:r>
              <a:rPr lang="sk-SK" sz="2400" dirty="0" smtClean="0"/>
              <a:t> </a:t>
            </a:r>
            <a:r>
              <a:rPr lang="sk-SK" sz="2400" dirty="0" err="1" smtClean="0"/>
              <a:t>the</a:t>
            </a:r>
            <a:r>
              <a:rPr lang="sk-SK" sz="2400" dirty="0" smtClean="0"/>
              <a:t> </a:t>
            </a:r>
            <a:r>
              <a:rPr lang="sk-SK" sz="2400" dirty="0" err="1" smtClean="0"/>
              <a:t>soccer</a:t>
            </a:r>
            <a:r>
              <a:rPr lang="sk-SK" sz="2400" dirty="0" smtClean="0"/>
              <a:t> </a:t>
            </a:r>
            <a:r>
              <a:rPr lang="sk-SK" sz="2400" dirty="0" err="1" smtClean="0"/>
              <a:t>background</a:t>
            </a:r>
            <a:r>
              <a:rPr lang="sk-SK" sz="2400" dirty="0" smtClean="0"/>
              <a:t> </a:t>
            </a:r>
            <a:r>
              <a:rPr lang="sk-SK" sz="2400" dirty="0" err="1" smtClean="0"/>
              <a:t>as</a:t>
            </a:r>
            <a:r>
              <a:rPr lang="sk-SK" sz="2400" dirty="0" smtClean="0"/>
              <a:t> </a:t>
            </a:r>
            <a:r>
              <a:rPr lang="sk-SK" sz="2400" dirty="0" err="1" smtClean="0"/>
              <a:t>our</a:t>
            </a:r>
            <a:r>
              <a:rPr lang="sk-SK" sz="2400" dirty="0" smtClean="0"/>
              <a:t> </a:t>
            </a:r>
            <a:r>
              <a:rPr lang="sk-SK" sz="2400" dirty="0" err="1" smtClean="0"/>
              <a:t>character</a:t>
            </a:r>
            <a:r>
              <a:rPr lang="sk-SK" sz="2400" dirty="0" smtClean="0"/>
              <a:t> </a:t>
            </a:r>
            <a:r>
              <a:rPr lang="sk-SK" sz="2400" dirty="0" err="1" smtClean="0"/>
              <a:t>is</a:t>
            </a:r>
            <a:r>
              <a:rPr lang="sk-SK" sz="2400" dirty="0" smtClean="0"/>
              <a:t> a </a:t>
            </a:r>
            <a:r>
              <a:rPr lang="sk-SK" sz="2400" dirty="0" err="1" smtClean="0"/>
              <a:t>soccer</a:t>
            </a:r>
            <a:r>
              <a:rPr lang="sk-SK" sz="2400" dirty="0" smtClean="0"/>
              <a:t> boy.</a:t>
            </a:r>
          </a:p>
          <a:p>
            <a:endParaRPr lang="sk-SK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14480" y="4000504"/>
            <a:ext cx="5927087" cy="1776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Step 3 : Character movement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This is how you make your character move</a:t>
            </a:r>
            <a:r>
              <a:rPr lang="en-GB" dirty="0" smtClean="0"/>
              <a:t>.</a:t>
            </a:r>
            <a:endParaRPr lang="sk-SK" dirty="0" smtClean="0"/>
          </a:p>
          <a:p>
            <a:pPr>
              <a:buNone/>
            </a:pPr>
            <a:endParaRPr lang="sk-SK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71736" y="2571744"/>
            <a:ext cx="3371850" cy="3343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Step 4 : Game </a:t>
            </a:r>
            <a:r>
              <a:rPr lang="sk-SK" dirty="0" err="1" smtClean="0"/>
              <a:t>Objective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 smtClean="0"/>
              <a:t>Try</a:t>
            </a:r>
            <a:r>
              <a:rPr lang="sk-SK" dirty="0" smtClean="0"/>
              <a:t> to </a:t>
            </a:r>
            <a:r>
              <a:rPr lang="sk-SK" dirty="0" err="1" smtClean="0"/>
              <a:t>think</a:t>
            </a:r>
            <a:r>
              <a:rPr lang="sk-SK" dirty="0" smtClean="0"/>
              <a:t> </a:t>
            </a:r>
            <a:r>
              <a:rPr lang="sk-SK" dirty="0" err="1" smtClean="0"/>
              <a:t>about</a:t>
            </a:r>
            <a:r>
              <a:rPr lang="sk-SK" dirty="0" smtClean="0"/>
              <a:t> </a:t>
            </a:r>
            <a:r>
              <a:rPr lang="sk-SK" dirty="0" err="1" smtClean="0"/>
              <a:t>what</a:t>
            </a:r>
            <a:r>
              <a:rPr lang="sk-SK" dirty="0" smtClean="0"/>
              <a:t> </a:t>
            </a:r>
            <a:r>
              <a:rPr lang="sk-SK" dirty="0" err="1" smtClean="0"/>
              <a:t>you</a:t>
            </a:r>
            <a:r>
              <a:rPr lang="sk-SK" dirty="0" smtClean="0"/>
              <a:t> </a:t>
            </a:r>
            <a:r>
              <a:rPr lang="sk-SK" dirty="0" err="1" smtClean="0"/>
              <a:t>want</a:t>
            </a:r>
            <a:r>
              <a:rPr lang="sk-SK" dirty="0" smtClean="0"/>
              <a:t> </a:t>
            </a:r>
            <a:r>
              <a:rPr lang="sk-SK" dirty="0" err="1" smtClean="0"/>
              <a:t>your</a:t>
            </a:r>
            <a:r>
              <a:rPr lang="sk-SK" dirty="0" smtClean="0"/>
              <a:t> game to </a:t>
            </a:r>
            <a:r>
              <a:rPr lang="sk-SK" dirty="0" err="1" smtClean="0"/>
              <a:t>be</a:t>
            </a:r>
            <a:r>
              <a:rPr lang="sk-SK" dirty="0" smtClean="0"/>
              <a:t> </a:t>
            </a:r>
            <a:r>
              <a:rPr lang="sk-SK" dirty="0" err="1" smtClean="0"/>
              <a:t>about</a:t>
            </a:r>
            <a:r>
              <a:rPr lang="sk-SK" dirty="0" smtClean="0"/>
              <a:t>. </a:t>
            </a:r>
            <a:r>
              <a:rPr lang="sk-SK" dirty="0" err="1" smtClean="0"/>
              <a:t>We</a:t>
            </a:r>
            <a:r>
              <a:rPr lang="sk-SK" dirty="0" smtClean="0"/>
              <a:t> </a:t>
            </a:r>
            <a:r>
              <a:rPr lang="sk-SK" dirty="0" err="1" smtClean="0"/>
              <a:t>chose</a:t>
            </a:r>
            <a:r>
              <a:rPr lang="sk-SK" dirty="0" smtClean="0"/>
              <a:t> a </a:t>
            </a:r>
            <a:r>
              <a:rPr lang="sk-SK" dirty="0" err="1" smtClean="0"/>
              <a:t>soccer</a:t>
            </a:r>
            <a:r>
              <a:rPr lang="sk-SK" dirty="0" smtClean="0"/>
              <a:t> game.</a:t>
            </a:r>
            <a:endParaRPr lang="sk-SK" dirty="0"/>
          </a:p>
        </p:txBody>
      </p:sp>
      <p:pic>
        <p:nvPicPr>
          <p:cNvPr id="2050" name="Picture 2" descr="C:\Users\Ziak\Documents\aaronkristofori\SpainFootbal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2786058"/>
            <a:ext cx="5912256" cy="383940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Step 5 : </a:t>
            </a:r>
            <a:r>
              <a:rPr lang="sk-SK" dirty="0" err="1" smtClean="0"/>
              <a:t>Artificial</a:t>
            </a:r>
            <a:r>
              <a:rPr lang="sk-SK" dirty="0" smtClean="0"/>
              <a:t> </a:t>
            </a:r>
            <a:r>
              <a:rPr lang="sk-SK" dirty="0" err="1" smtClean="0"/>
              <a:t>Intelligence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 smtClean="0"/>
              <a:t>You</a:t>
            </a:r>
            <a:r>
              <a:rPr lang="sk-SK" dirty="0" smtClean="0"/>
              <a:t> </a:t>
            </a:r>
            <a:r>
              <a:rPr lang="sk-SK" dirty="0" err="1" smtClean="0"/>
              <a:t>can</a:t>
            </a:r>
            <a:r>
              <a:rPr lang="sk-SK" dirty="0" smtClean="0"/>
              <a:t> </a:t>
            </a:r>
            <a:r>
              <a:rPr lang="sk-SK" dirty="0" err="1" smtClean="0"/>
              <a:t>make</a:t>
            </a:r>
            <a:r>
              <a:rPr lang="sk-SK" dirty="0" smtClean="0"/>
              <a:t> </a:t>
            </a:r>
            <a:r>
              <a:rPr lang="sk-SK" dirty="0" err="1" smtClean="0"/>
              <a:t>some</a:t>
            </a:r>
            <a:r>
              <a:rPr lang="sk-SK" dirty="0" smtClean="0"/>
              <a:t> </a:t>
            </a:r>
            <a:r>
              <a:rPr lang="sk-SK" dirty="0" err="1" smtClean="0"/>
              <a:t>simple</a:t>
            </a:r>
            <a:r>
              <a:rPr lang="sk-SK" dirty="0" smtClean="0"/>
              <a:t> </a:t>
            </a:r>
            <a:r>
              <a:rPr lang="sk-SK" dirty="0" err="1" smtClean="0"/>
              <a:t>artificial</a:t>
            </a:r>
            <a:r>
              <a:rPr lang="sk-SK" dirty="0" smtClean="0"/>
              <a:t> </a:t>
            </a:r>
            <a:r>
              <a:rPr lang="sk-SK" dirty="0" err="1" smtClean="0"/>
              <a:t>intelligence</a:t>
            </a:r>
            <a:r>
              <a:rPr lang="sk-SK" dirty="0" smtClean="0"/>
              <a:t> </a:t>
            </a:r>
            <a:r>
              <a:rPr lang="sk-SK" dirty="0" err="1" smtClean="0"/>
              <a:t>characters</a:t>
            </a:r>
            <a:r>
              <a:rPr lang="sk-SK" dirty="0" smtClean="0"/>
              <a:t> in </a:t>
            </a:r>
            <a:r>
              <a:rPr lang="sk-SK" dirty="0" err="1" smtClean="0"/>
              <a:t>this</a:t>
            </a:r>
            <a:r>
              <a:rPr lang="sk-SK" dirty="0" smtClean="0"/>
              <a:t> </a:t>
            </a:r>
            <a:r>
              <a:rPr lang="sk-SK" dirty="0" err="1" smtClean="0"/>
              <a:t>code</a:t>
            </a:r>
            <a:r>
              <a:rPr lang="sk-SK" dirty="0" smtClean="0"/>
              <a:t>. </a:t>
            </a:r>
          </a:p>
          <a:p>
            <a:r>
              <a:rPr lang="sk-SK" dirty="0" err="1" smtClean="0"/>
              <a:t>You</a:t>
            </a:r>
            <a:r>
              <a:rPr lang="sk-SK" dirty="0" smtClean="0"/>
              <a:t> </a:t>
            </a:r>
            <a:r>
              <a:rPr lang="sk-SK" dirty="0" err="1" smtClean="0"/>
              <a:t>can</a:t>
            </a:r>
            <a:r>
              <a:rPr lang="sk-SK" dirty="0" smtClean="0"/>
              <a:t> </a:t>
            </a:r>
            <a:r>
              <a:rPr lang="sk-SK" dirty="0" err="1" smtClean="0"/>
              <a:t>make</a:t>
            </a:r>
            <a:r>
              <a:rPr lang="sk-SK" dirty="0" smtClean="0"/>
              <a:t> a </a:t>
            </a:r>
            <a:r>
              <a:rPr lang="sk-SK" dirty="0" err="1" smtClean="0"/>
              <a:t>ghost</a:t>
            </a:r>
            <a:r>
              <a:rPr lang="sk-SK" dirty="0" smtClean="0"/>
              <a:t> </a:t>
            </a:r>
            <a:r>
              <a:rPr lang="sk-SK" dirty="0" err="1" smtClean="0"/>
              <a:t>follow</a:t>
            </a:r>
            <a:r>
              <a:rPr lang="sk-SK" dirty="0" smtClean="0"/>
              <a:t>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character</a:t>
            </a:r>
            <a:r>
              <a:rPr lang="sk-SK" dirty="0" smtClean="0"/>
              <a:t>.</a:t>
            </a:r>
            <a:endParaRPr lang="sk-SK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14480" y="3786190"/>
            <a:ext cx="5572164" cy="23858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Good</a:t>
            </a:r>
            <a:r>
              <a:rPr lang="sk-SK" dirty="0" smtClean="0"/>
              <a:t> </a:t>
            </a:r>
            <a:r>
              <a:rPr lang="sk-SK" dirty="0" err="1" smtClean="0"/>
              <a:t>job</a:t>
            </a:r>
            <a:r>
              <a:rPr lang="sk-SK" dirty="0" smtClean="0"/>
              <a:t>! </a:t>
            </a:r>
            <a:r>
              <a:rPr lang="sk-SK" dirty="0" err="1" smtClean="0"/>
              <a:t>You</a:t>
            </a:r>
            <a:r>
              <a:rPr lang="sk-SK" dirty="0" smtClean="0"/>
              <a:t> </a:t>
            </a:r>
            <a:r>
              <a:rPr lang="sk-SK" dirty="0" err="1" smtClean="0"/>
              <a:t>did</a:t>
            </a:r>
            <a:r>
              <a:rPr lang="sk-SK" dirty="0" smtClean="0"/>
              <a:t> </a:t>
            </a:r>
            <a:r>
              <a:rPr lang="sk-SK" dirty="0" err="1" smtClean="0"/>
              <a:t>it</a:t>
            </a:r>
            <a:r>
              <a:rPr lang="sk-SK" dirty="0" smtClean="0"/>
              <a:t>.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 smtClean="0"/>
              <a:t>Click</a:t>
            </a:r>
            <a:r>
              <a:rPr lang="sk-SK" dirty="0" smtClean="0"/>
              <a:t> </a:t>
            </a:r>
            <a:r>
              <a:rPr lang="sk-SK" dirty="0" err="1" smtClean="0"/>
              <a:t>here</a:t>
            </a:r>
            <a:r>
              <a:rPr lang="sk-SK" dirty="0" smtClean="0"/>
              <a:t> to </a:t>
            </a:r>
            <a:r>
              <a:rPr lang="sk-SK" dirty="0" err="1" smtClean="0"/>
              <a:t>see</a:t>
            </a:r>
            <a:r>
              <a:rPr lang="sk-SK" dirty="0" smtClean="0"/>
              <a:t> </a:t>
            </a:r>
            <a:r>
              <a:rPr lang="sk-SK" dirty="0" err="1" smtClean="0"/>
              <a:t>our</a:t>
            </a:r>
            <a:r>
              <a:rPr lang="sk-SK" dirty="0" smtClean="0"/>
              <a:t> game and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code</a:t>
            </a:r>
            <a:r>
              <a:rPr lang="sk-SK" dirty="0" smtClean="0"/>
              <a:t>.</a:t>
            </a:r>
          </a:p>
          <a:p>
            <a:endParaRPr lang="sk-SK" dirty="0" smtClean="0"/>
          </a:p>
          <a:p>
            <a:r>
              <a:rPr lang="sk-SK" dirty="0" smtClean="0">
                <a:hlinkClick r:id="rId2"/>
              </a:rPr>
              <a:t>https://studio.code.org/projects/playlab/8EmPKFm53u3CRh44HQ0EAnd3MiG_y0zvFZ9Vo40NVxE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162</Words>
  <Application>Microsoft Office PowerPoint</Application>
  <PresentationFormat>Prezentácia na obrazovke (4:3)</PresentationFormat>
  <Paragraphs>18</Paragraphs>
  <Slides>7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7</vt:i4>
      </vt:variant>
    </vt:vector>
  </HeadingPairs>
  <TitlesOfParts>
    <vt:vector size="8" baseType="lpstr">
      <vt:lpstr>Motív Office</vt:lpstr>
      <vt:lpstr>Code.org tutorial</vt:lpstr>
      <vt:lpstr>Step 1</vt:lpstr>
      <vt:lpstr>Step 2 : Assigning a character to an image</vt:lpstr>
      <vt:lpstr>Step 3 : Character movement</vt:lpstr>
      <vt:lpstr>Step 4 : Game Objective</vt:lpstr>
      <vt:lpstr>Step 5 : Artificial Intelligence</vt:lpstr>
      <vt:lpstr>Good job! You did it.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Code.org tutorial</dc:title>
  <dc:creator>Ziak</dc:creator>
  <cp:lastModifiedBy>Ziak</cp:lastModifiedBy>
  <cp:revision>9</cp:revision>
  <dcterms:created xsi:type="dcterms:W3CDTF">2018-10-25T10:39:28Z</dcterms:created>
  <dcterms:modified xsi:type="dcterms:W3CDTF">2018-10-26T08:41:12Z</dcterms:modified>
</cp:coreProperties>
</file>