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</p:sldMasterIdLst>
  <p:sldIdLst>
    <p:sldId id="256" r:id="rId2"/>
    <p:sldId id="258" r:id="rId3"/>
    <p:sldId id="263" r:id="rId4"/>
    <p:sldId id="259" r:id="rId5"/>
    <p:sldId id="261" r:id="rId6"/>
    <p:sldId id="260" r:id="rId7"/>
    <p:sldId id="262" r:id="rId8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0" d="100"/>
          <a:sy n="50" d="100"/>
        </p:scale>
        <p:origin x="3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D3814-5955-4EBB-ABA2-84466B6EB3AC}" type="datetimeFigureOut">
              <a:rPr lang="sk-SK" smtClean="0"/>
              <a:t>11. 4. 2019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A7450-30E2-49E7-8F74-4128E81281B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49606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D3814-5955-4EBB-ABA2-84466B6EB3AC}" type="datetimeFigureOut">
              <a:rPr lang="sk-SK" smtClean="0"/>
              <a:t>11. 4. 2019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A7450-30E2-49E7-8F74-4128E81281B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07454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D3814-5955-4EBB-ABA2-84466B6EB3AC}" type="datetimeFigureOut">
              <a:rPr lang="sk-SK" smtClean="0"/>
              <a:t>11. 4. 2019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A7450-30E2-49E7-8F74-4128E81281B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775407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D3814-5955-4EBB-ABA2-84466B6EB3AC}" type="datetimeFigureOut">
              <a:rPr lang="sk-SK" smtClean="0"/>
              <a:t>11. 4. 2019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A7450-30E2-49E7-8F74-4128E81281B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904072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D3814-5955-4EBB-ABA2-84466B6EB3AC}" type="datetimeFigureOut">
              <a:rPr lang="sk-SK" smtClean="0"/>
              <a:t>11. 4. 2019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A7450-30E2-49E7-8F74-4128E81281B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007500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D3814-5955-4EBB-ABA2-84466B6EB3AC}" type="datetimeFigureOut">
              <a:rPr lang="sk-SK" smtClean="0"/>
              <a:t>11. 4. 2019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A7450-30E2-49E7-8F74-4128E81281B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47230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D3814-5955-4EBB-ABA2-84466B6EB3AC}" type="datetimeFigureOut">
              <a:rPr lang="sk-SK" smtClean="0"/>
              <a:t>11. 4. 2019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A7450-30E2-49E7-8F74-4128E81281B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42997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D3814-5955-4EBB-ABA2-84466B6EB3AC}" type="datetimeFigureOut">
              <a:rPr lang="sk-SK" smtClean="0"/>
              <a:t>11. 4. 2019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A7450-30E2-49E7-8F74-4128E81281B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05112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D3814-5955-4EBB-ABA2-84466B6EB3AC}" type="datetimeFigureOut">
              <a:rPr lang="sk-SK" smtClean="0"/>
              <a:t>11. 4. 2019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A7450-30E2-49E7-8F74-4128E81281B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30600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D3814-5955-4EBB-ABA2-84466B6EB3AC}" type="datetimeFigureOut">
              <a:rPr lang="sk-SK" smtClean="0"/>
              <a:t>11. 4. 2019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A7450-30E2-49E7-8F74-4128E81281B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07026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D3814-5955-4EBB-ABA2-84466B6EB3AC}" type="datetimeFigureOut">
              <a:rPr lang="sk-SK" smtClean="0"/>
              <a:t>11. 4. 2019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A7450-30E2-49E7-8F74-4128E81281B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60956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D3814-5955-4EBB-ABA2-84466B6EB3AC}" type="datetimeFigureOut">
              <a:rPr lang="sk-SK" smtClean="0"/>
              <a:t>11. 4. 2019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A7450-30E2-49E7-8F74-4128E81281B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170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D3814-5955-4EBB-ABA2-84466B6EB3AC}" type="datetimeFigureOut">
              <a:rPr lang="sk-SK" smtClean="0"/>
              <a:t>11. 4. 2019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A7450-30E2-49E7-8F74-4128E81281B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09143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0A5D3814-5955-4EBB-ABA2-84466B6EB3AC}" type="datetimeFigureOut">
              <a:rPr lang="sk-SK" smtClean="0"/>
              <a:t>11. 4. 2019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C6CA7450-30E2-49E7-8F74-4128E81281B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32582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A5D3814-5955-4EBB-ABA2-84466B6EB3AC}" type="datetimeFigureOut">
              <a:rPr lang="sk-SK" smtClean="0"/>
              <a:t>11. 4. 2019</a:t>
            </a:fld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C6CA7450-30E2-49E7-8F74-4128E81281B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414843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593466" y="493222"/>
            <a:ext cx="7598534" cy="2387600"/>
          </a:xfrm>
        </p:spPr>
        <p:txBody>
          <a:bodyPr/>
          <a:lstStyle/>
          <a:p>
            <a:r>
              <a:rPr lang="hu-HU" dirty="0" smtClean="0"/>
              <a:t>Csokonai Vitéz Mihály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868214" y="5011738"/>
            <a:ext cx="7049037" cy="1655762"/>
          </a:xfrm>
        </p:spPr>
        <p:txBody>
          <a:bodyPr>
            <a:normAutofit/>
          </a:bodyPr>
          <a:lstStyle/>
          <a:p>
            <a:pPr algn="ctr"/>
            <a:r>
              <a:rPr lang="hu-HU" sz="4000" dirty="0" smtClean="0"/>
              <a:t>1773 – 1805</a:t>
            </a:r>
          </a:p>
          <a:p>
            <a:pPr algn="ctr"/>
            <a:r>
              <a:rPr lang="hu-HU" sz="4000" dirty="0" smtClean="0"/>
              <a:t>(Debrecen – </a:t>
            </a:r>
            <a:r>
              <a:rPr lang="hu-HU" sz="4000" dirty="0" err="1" smtClean="0"/>
              <a:t>Debrecen</a:t>
            </a:r>
            <a:r>
              <a:rPr lang="hu-HU" sz="4000" dirty="0" smtClean="0"/>
              <a:t>)</a:t>
            </a:r>
            <a:endParaRPr lang="sk-SK" sz="4000" dirty="0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68" y="493222"/>
            <a:ext cx="4463598" cy="5907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46240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Csokonai élete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1080" y="2133600"/>
            <a:ext cx="10554574" cy="4972050"/>
          </a:xfrm>
        </p:spPr>
        <p:txBody>
          <a:bodyPr>
            <a:normAutofit lnSpcReduction="10000"/>
          </a:bodyPr>
          <a:lstStyle/>
          <a:p>
            <a:r>
              <a:rPr lang="hu-HU" sz="2600" dirty="0"/>
              <a:t>A felvilágosodás kiemelkedő </a:t>
            </a:r>
            <a:r>
              <a:rPr lang="hu-HU" sz="2600" dirty="0" smtClean="0"/>
              <a:t>költője</a:t>
            </a:r>
          </a:p>
          <a:p>
            <a:r>
              <a:rPr lang="hu-HU" sz="2600" dirty="0" smtClean="0"/>
              <a:t>1773 - Debrecen</a:t>
            </a:r>
          </a:p>
          <a:p>
            <a:pPr marL="0" indent="0">
              <a:buNone/>
            </a:pPr>
            <a:endParaRPr lang="hu-HU" sz="2600" dirty="0"/>
          </a:p>
          <a:p>
            <a:r>
              <a:rPr lang="hu-HU" sz="2600" dirty="0" smtClean="0"/>
              <a:t>Családja: Apja - Csokonai Vitéz József (borbély)</a:t>
            </a:r>
          </a:p>
          <a:p>
            <a:pPr marL="0" indent="0">
              <a:buNone/>
            </a:pPr>
            <a:r>
              <a:rPr lang="hu-HU" sz="2600" dirty="0"/>
              <a:t> </a:t>
            </a:r>
            <a:r>
              <a:rPr lang="hu-HU" sz="2600" dirty="0" smtClean="0"/>
              <a:t>                    Anyja – Diószegi Sára</a:t>
            </a:r>
          </a:p>
          <a:p>
            <a:pPr marL="0" indent="0">
              <a:buNone/>
            </a:pPr>
            <a:endParaRPr lang="hu-HU" sz="2600" dirty="0" smtClean="0"/>
          </a:p>
          <a:p>
            <a:r>
              <a:rPr lang="hu-HU" sz="2600" dirty="0" smtClean="0"/>
              <a:t>Tanulmányai: Debreceni Református Kollégium</a:t>
            </a:r>
          </a:p>
          <a:p>
            <a:r>
              <a:rPr lang="hu-HU" sz="2600" dirty="0"/>
              <a:t>Sárospatakon jogot </a:t>
            </a:r>
            <a:r>
              <a:rPr lang="hu-HU" sz="2600" dirty="0" smtClean="0"/>
              <a:t>tanult</a:t>
            </a:r>
          </a:p>
          <a:p>
            <a:r>
              <a:rPr lang="hu-HU" sz="2600" dirty="0"/>
              <a:t>Nyelvtehetség: sok nyelven </a:t>
            </a:r>
            <a:r>
              <a:rPr lang="hu-HU" sz="2600" dirty="0" smtClean="0"/>
              <a:t>tudott</a:t>
            </a:r>
            <a:endParaRPr lang="hu-HU" sz="2600" dirty="0"/>
          </a:p>
          <a:p>
            <a:pPr marL="0" indent="0">
              <a:buNone/>
            </a:pPr>
            <a:endParaRPr lang="sk-SK" dirty="0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233" y="275738"/>
            <a:ext cx="4554215" cy="3359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6416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u-HU" dirty="0" smtClean="0"/>
              <a:t>Csokonai élete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26495" y="1737518"/>
            <a:ext cx="10554574" cy="4980239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hu-HU" sz="2400" dirty="0"/>
          </a:p>
          <a:p>
            <a:r>
              <a:rPr lang="hu-HU" sz="2400" dirty="0" smtClean="0"/>
              <a:t>1792 – megismerkedik Kazinczy Ferenccel, </a:t>
            </a:r>
          </a:p>
          <a:p>
            <a:pPr marL="0" indent="0">
              <a:buNone/>
            </a:pPr>
            <a:r>
              <a:rPr lang="hu-HU" sz="2400" dirty="0"/>
              <a:t> </a:t>
            </a:r>
            <a:r>
              <a:rPr lang="hu-HU" sz="2400" dirty="0" smtClean="0"/>
              <a:t>     pártfogásának köszönhető – buzdítja a versírásra </a:t>
            </a:r>
          </a:p>
          <a:p>
            <a:r>
              <a:rPr lang="hu-HU" sz="2400" dirty="0" smtClean="0"/>
              <a:t>Továbbá műfordításokat, színdarabokat is </a:t>
            </a:r>
            <a:r>
              <a:rPr lang="hu-HU" sz="2400" dirty="0"/>
              <a:t>í</a:t>
            </a:r>
            <a:r>
              <a:rPr lang="hu-HU" sz="2400" dirty="0" smtClean="0"/>
              <a:t>rt</a:t>
            </a:r>
          </a:p>
          <a:p>
            <a:r>
              <a:rPr lang="hu-HU" sz="2400" dirty="0" smtClean="0"/>
              <a:t>1796 – </a:t>
            </a:r>
            <a:r>
              <a:rPr lang="hu-HU" sz="2400" dirty="0"/>
              <a:t>Pozsony</a:t>
            </a:r>
          </a:p>
          <a:p>
            <a:r>
              <a:rPr lang="hu-HU" sz="2400" dirty="0" smtClean="0"/>
              <a:t>Országgyűlésben keres támogatókat versei kiadásához</a:t>
            </a:r>
          </a:p>
          <a:p>
            <a:pPr marL="0" indent="0">
              <a:buNone/>
            </a:pPr>
            <a:r>
              <a:rPr lang="hu-HU" sz="2400" dirty="0"/>
              <a:t>	</a:t>
            </a:r>
            <a:r>
              <a:rPr lang="hu-HU" sz="2400" dirty="0" smtClean="0"/>
              <a:t>Diétai Magyar Múzsa </a:t>
            </a:r>
            <a:r>
              <a:rPr lang="hu-HU" sz="2400" dirty="0"/>
              <a:t>– </a:t>
            </a:r>
            <a:r>
              <a:rPr lang="hu-HU" sz="2400" dirty="0" err="1"/>
              <a:t>versesújság</a:t>
            </a:r>
            <a:r>
              <a:rPr lang="hu-HU" sz="2400" dirty="0"/>
              <a:t> </a:t>
            </a:r>
            <a:endParaRPr lang="hu-HU" sz="2400" dirty="0" smtClean="0"/>
          </a:p>
          <a:p>
            <a:r>
              <a:rPr lang="hu-HU" sz="2400" dirty="0" smtClean="0"/>
              <a:t>Csurgó – Tanári állás</a:t>
            </a:r>
          </a:p>
          <a:p>
            <a:r>
              <a:rPr lang="hu-HU" sz="2400" dirty="0" smtClean="0"/>
              <a:t>1805 – tüdőgyulladásban halt meg 32 évesen</a:t>
            </a:r>
          </a:p>
          <a:p>
            <a:r>
              <a:rPr lang="hu-HU" sz="2400" dirty="0" smtClean="0"/>
              <a:t>S</a:t>
            </a:r>
            <a:r>
              <a:rPr lang="sk-SK" sz="2400" dirty="0" err="1" smtClean="0"/>
              <a:t>írja</a:t>
            </a:r>
            <a:r>
              <a:rPr lang="sk-SK" sz="2400" dirty="0" smtClean="0"/>
              <a:t> a </a:t>
            </a:r>
            <a:r>
              <a:rPr lang="sk-SK" sz="2400" dirty="0" err="1" smtClean="0"/>
              <a:t>debreceni</a:t>
            </a:r>
            <a:r>
              <a:rPr lang="sk-SK" sz="2400" dirty="0" smtClean="0"/>
              <a:t> </a:t>
            </a:r>
            <a:r>
              <a:rPr lang="sk-SK" sz="2400" dirty="0" err="1"/>
              <a:t>H</a:t>
            </a:r>
            <a:r>
              <a:rPr lang="sk-SK" sz="2400" dirty="0" err="1" smtClean="0"/>
              <a:t>atvan</a:t>
            </a:r>
            <a:r>
              <a:rPr lang="sk-SK" sz="2400" dirty="0" smtClean="0"/>
              <a:t> </a:t>
            </a:r>
            <a:r>
              <a:rPr lang="sk-SK" sz="2400" dirty="0" err="1" smtClean="0"/>
              <a:t>utcai</a:t>
            </a:r>
            <a:r>
              <a:rPr lang="sk-SK" sz="2400" dirty="0" smtClean="0"/>
              <a:t> </a:t>
            </a:r>
            <a:r>
              <a:rPr lang="sk-SK" sz="2400" dirty="0" err="1" smtClean="0"/>
              <a:t>temetőben</a:t>
            </a:r>
            <a:r>
              <a:rPr lang="sk-SK" sz="2400" dirty="0" smtClean="0"/>
              <a:t> van</a:t>
            </a:r>
            <a:endParaRPr lang="sk-SK" sz="2400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074" y="276418"/>
            <a:ext cx="3295421" cy="6270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0470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Csokonai költeményei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810000" y="2190750"/>
            <a:ext cx="10554574" cy="4184883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hu-HU" sz="3600" dirty="0" smtClean="0"/>
          </a:p>
          <a:p>
            <a:pPr marL="0" indent="0">
              <a:buNone/>
            </a:pPr>
            <a:r>
              <a:rPr lang="hu-HU" sz="4800" dirty="0" smtClean="0"/>
              <a:t>Zsugori </a:t>
            </a:r>
            <a:r>
              <a:rPr lang="hu-HU" sz="4800" dirty="0"/>
              <a:t>Uram (műfaj: szatíra</a:t>
            </a:r>
            <a:r>
              <a:rPr lang="hu-HU" sz="4800" dirty="0" smtClean="0"/>
              <a:t>) </a:t>
            </a:r>
            <a:r>
              <a:rPr lang="hu-HU" sz="3600" dirty="0" smtClean="0"/>
              <a:t>– </a:t>
            </a:r>
            <a:r>
              <a:rPr lang="hu-HU" sz="3200" dirty="0" smtClean="0"/>
              <a:t>diákévei alatt írta, a fösvénység kifigurázása</a:t>
            </a:r>
            <a:endParaRPr lang="sk-SK" sz="3600" dirty="0"/>
          </a:p>
          <a:p>
            <a:pPr marL="0" indent="0">
              <a:buNone/>
            </a:pPr>
            <a:r>
              <a:rPr lang="hu-HU" sz="3600" dirty="0"/>
              <a:t>	</a:t>
            </a:r>
            <a:r>
              <a:rPr lang="hu-HU" sz="3600" dirty="0" smtClean="0"/>
              <a:t>		   </a:t>
            </a:r>
          </a:p>
          <a:p>
            <a:pPr marL="0" indent="0">
              <a:buNone/>
            </a:pPr>
            <a:r>
              <a:rPr lang="hu-HU" sz="3600" dirty="0" smtClean="0"/>
              <a:t> </a:t>
            </a:r>
            <a:r>
              <a:rPr lang="hu-HU" sz="4400" dirty="0" smtClean="0"/>
              <a:t>Szerelemdal a csikóbőrös kulacshoz </a:t>
            </a:r>
            <a:endParaRPr lang="hu-HU" sz="3600" dirty="0" smtClean="0"/>
          </a:p>
          <a:p>
            <a:pPr marL="0" indent="0">
              <a:buNone/>
            </a:pPr>
            <a:r>
              <a:rPr lang="hu-HU" sz="2800" dirty="0" smtClean="0"/>
              <a:t>(Somogy megye paraszti életét mutatja be játékos, humoros stílusban)</a:t>
            </a:r>
            <a:endParaRPr lang="hu-HU" sz="2800" dirty="0"/>
          </a:p>
          <a:p>
            <a:pPr marL="0" indent="0">
              <a:buNone/>
            </a:pPr>
            <a:endParaRPr lang="sk-SK" sz="3200" dirty="0"/>
          </a:p>
        </p:txBody>
      </p:sp>
    </p:spTree>
    <p:extLst>
      <p:ext uri="{BB962C8B-B14F-4D97-AF65-F5344CB8AC3E}">
        <p14:creationId xmlns:p14="http://schemas.microsoft.com/office/powerpoint/2010/main" val="425797157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Szerelmi költészete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0" y="2405010"/>
            <a:ext cx="10554574" cy="363651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u-HU" dirty="0"/>
              <a:t> </a:t>
            </a:r>
            <a:endParaRPr lang="sk-SK" dirty="0"/>
          </a:p>
          <a:p>
            <a:r>
              <a:rPr lang="hu-HU" dirty="0"/>
              <a:t>1797-ben barátai meghívására Komáromba vándorol</a:t>
            </a:r>
            <a:endParaRPr lang="sk-SK" dirty="0"/>
          </a:p>
          <a:p>
            <a:r>
              <a:rPr lang="hu-HU" dirty="0"/>
              <a:t>Megismerkedik </a:t>
            </a:r>
            <a:r>
              <a:rPr lang="hu-HU" sz="2800" dirty="0"/>
              <a:t>Vajda Juliannával</a:t>
            </a:r>
            <a:r>
              <a:rPr lang="hu-HU" dirty="0"/>
              <a:t>, egy gazdag kereskedő lányával</a:t>
            </a:r>
            <a:endParaRPr lang="sk-SK" dirty="0"/>
          </a:p>
          <a:p>
            <a:r>
              <a:rPr lang="hu-HU" dirty="0"/>
              <a:t>Verseiben a költő Lillának szólítja a hölgyet, szerelmi költészetének ő lesz a múzsája</a:t>
            </a:r>
            <a:endParaRPr lang="sk-SK" dirty="0"/>
          </a:p>
          <a:p>
            <a:endParaRPr lang="sk-SK" dirty="0"/>
          </a:p>
          <a:p>
            <a:r>
              <a:rPr lang="hu-HU" dirty="0"/>
              <a:t>Több verset is írt hozzá, pl. a Tartózkodó kérelem</a:t>
            </a:r>
            <a:endParaRPr lang="sk-SK" dirty="0"/>
          </a:p>
          <a:p>
            <a:endParaRPr lang="sk-SK" dirty="0"/>
          </a:p>
          <a:p>
            <a:r>
              <a:rPr lang="hu-HU" dirty="0"/>
              <a:t>A jómódú kereskedő lánya viszonozni látszott Csokonai szerelmét, de házasság mégsem lett belőle, mert a költő anyagi körülményei nem voltak megfelelők, s míg ő állást keres a lányt férjhez adják. </a:t>
            </a:r>
            <a:endParaRPr lang="sk-SK" dirty="0"/>
          </a:p>
          <a:p>
            <a:endParaRPr lang="sk-SK" dirty="0"/>
          </a:p>
          <a:p>
            <a:r>
              <a:rPr lang="hu-HU" dirty="0"/>
              <a:t>A költő   A Reményhez című versében búcsúzik szerelmétől. </a:t>
            </a:r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9155" y="372506"/>
            <a:ext cx="2414644" cy="3416275"/>
          </a:xfrm>
          <a:prstGeom prst="rect">
            <a:avLst/>
          </a:prstGeom>
        </p:spPr>
      </p:pic>
      <p:sp>
        <p:nvSpPr>
          <p:cNvPr id="5" name="BlokTextu 4"/>
          <p:cNvSpPr txBox="1"/>
          <p:nvPr/>
        </p:nvSpPr>
        <p:spPr>
          <a:xfrm>
            <a:off x="10306050" y="40386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1776-1855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4642248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95650" y="828188"/>
            <a:ext cx="10571998" cy="970450"/>
          </a:xfrm>
        </p:spPr>
        <p:txBody>
          <a:bodyPr/>
          <a:lstStyle/>
          <a:p>
            <a:r>
              <a:rPr lang="hu-HU" sz="5400" dirty="0" smtClean="0"/>
              <a:t>Szerelmes</a:t>
            </a:r>
            <a:r>
              <a:rPr lang="hu-HU" dirty="0" smtClean="0"/>
              <a:t> </a:t>
            </a:r>
            <a:r>
              <a:rPr lang="hu-HU" sz="5400" dirty="0"/>
              <a:t>versek (Lilla)</a:t>
            </a:r>
            <a:br>
              <a:rPr lang="hu-HU" sz="5400" dirty="0"/>
            </a:br>
            <a:endParaRPr lang="sk-SK" sz="5400" dirty="0"/>
          </a:p>
        </p:txBody>
      </p:sp>
      <p:sp>
        <p:nvSpPr>
          <p:cNvPr id="5" name="Zástupný symbol obsahu 4"/>
          <p:cNvSpPr>
            <a:spLocks noGrp="1"/>
          </p:cNvSpPr>
          <p:nvPr>
            <p:ph idx="1"/>
          </p:nvPr>
        </p:nvSpPr>
        <p:spPr>
          <a:xfrm>
            <a:off x="494862" y="2869987"/>
            <a:ext cx="10554574" cy="3636511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hu-HU" sz="5700" dirty="0" smtClean="0"/>
              <a:t>Tartózkodó kérelem </a:t>
            </a:r>
            <a:r>
              <a:rPr lang="hu-HU" sz="5700" dirty="0"/>
              <a:t>	</a:t>
            </a:r>
            <a:endParaRPr lang="hu-HU" sz="5700" dirty="0" smtClean="0"/>
          </a:p>
          <a:p>
            <a:pPr marL="0" indent="0">
              <a:buNone/>
            </a:pPr>
            <a:r>
              <a:rPr lang="hu-HU" sz="3200" dirty="0" smtClean="0"/>
              <a:t>- szerelmes vers Lillához, Lilla szépségéről ír, akit a 3. </a:t>
            </a:r>
            <a:r>
              <a:rPr lang="hu-HU" sz="3200" dirty="0" err="1" smtClean="0"/>
              <a:t>vsz-ban</a:t>
            </a:r>
            <a:r>
              <a:rPr lang="hu-HU" sz="3200" dirty="0" smtClean="0"/>
              <a:t> angyali magaslatra emel</a:t>
            </a:r>
          </a:p>
          <a:p>
            <a:pPr marL="0" indent="0">
              <a:buNone/>
            </a:pPr>
            <a:r>
              <a:rPr lang="hu-HU" sz="3200" dirty="0"/>
              <a:t>	 </a:t>
            </a:r>
            <a:r>
              <a:rPr lang="hu-HU" sz="3200" dirty="0" smtClean="0"/>
              <a:t>       </a:t>
            </a:r>
          </a:p>
          <a:p>
            <a:pPr marL="0" indent="0">
              <a:buNone/>
            </a:pPr>
            <a:r>
              <a:rPr lang="hu-HU" sz="4700" dirty="0" smtClean="0"/>
              <a:t>A Reményhez (műfaj: </a:t>
            </a:r>
            <a:r>
              <a:rPr lang="hu-HU" sz="4700" dirty="0"/>
              <a:t>elégia</a:t>
            </a:r>
            <a:r>
              <a:rPr lang="hu-HU" sz="4700" dirty="0" smtClean="0"/>
              <a:t>)</a:t>
            </a:r>
          </a:p>
          <a:p>
            <a:pPr marL="0" indent="0">
              <a:buNone/>
            </a:pPr>
            <a:r>
              <a:rPr lang="hu-HU" sz="3200" dirty="0" smtClean="0"/>
              <a:t>- költemény szépsége, hangulata, mondanivalója megindító- </a:t>
            </a:r>
            <a:r>
              <a:rPr lang="hu-HU" sz="3200" dirty="0"/>
              <a:t>C</a:t>
            </a:r>
            <a:r>
              <a:rPr lang="hu-HU" sz="3200" dirty="0" smtClean="0"/>
              <a:t>sokonai elbúcsúzik benne mindentől, ami valaha értékes volt számára-remények, költészet, szerelem</a:t>
            </a:r>
          </a:p>
          <a:p>
            <a:pPr marL="0" indent="0">
              <a:buNone/>
            </a:pPr>
            <a:endParaRPr lang="hu-HU" sz="3200" dirty="0"/>
          </a:p>
          <a:p>
            <a:pPr marL="0" indent="0">
              <a:buNone/>
            </a:pPr>
            <a:endParaRPr lang="hu-HU" sz="3200" dirty="0"/>
          </a:p>
          <a:p>
            <a:pPr marL="0" indent="0">
              <a:buNone/>
            </a:pPr>
            <a:endParaRPr lang="sk-SK" sz="3200" dirty="0"/>
          </a:p>
        </p:txBody>
      </p:sp>
    </p:spTree>
    <p:extLst>
      <p:ext uri="{BB962C8B-B14F-4D97-AF65-F5344CB8AC3E}">
        <p14:creationId xmlns:p14="http://schemas.microsoft.com/office/powerpoint/2010/main" val="223438063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sz="7200" dirty="0" smtClean="0"/>
              <a:t>Köszönjük a figyelmet!</a:t>
            </a:r>
            <a:endParaRPr lang="sk-SK" sz="72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637426" y="4401355"/>
            <a:ext cx="10554574" cy="1074705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hu-HU" sz="24000" dirty="0" smtClean="0"/>
              <a:t>      Készítette: 7. osztály</a:t>
            </a:r>
          </a:p>
          <a:p>
            <a:pPr marL="0" indent="0" algn="ctr">
              <a:buNone/>
            </a:pPr>
            <a:endParaRPr lang="hu-HU" sz="5400" dirty="0"/>
          </a:p>
          <a:p>
            <a:pPr marL="0" indent="0">
              <a:buNone/>
            </a:pPr>
            <a:r>
              <a:rPr lang="hu-HU" sz="5400" dirty="0" smtClean="0"/>
              <a:t>                                </a:t>
            </a:r>
          </a:p>
          <a:p>
            <a:pPr marL="0" indent="0">
              <a:buNone/>
            </a:pPr>
            <a:endParaRPr lang="hu-HU" sz="5400" dirty="0"/>
          </a:p>
          <a:p>
            <a:pPr marL="0" indent="0">
              <a:buNone/>
            </a:pPr>
            <a:endParaRPr lang="hu-HU" sz="5400" dirty="0" smtClean="0"/>
          </a:p>
          <a:p>
            <a:pPr marL="0" indent="0">
              <a:buNone/>
            </a:pPr>
            <a:endParaRPr lang="hu-HU" sz="5400" dirty="0"/>
          </a:p>
          <a:p>
            <a:pPr marL="0" indent="0">
              <a:buNone/>
            </a:pPr>
            <a:endParaRPr lang="hu-HU" sz="5400" dirty="0" smtClean="0"/>
          </a:p>
          <a:p>
            <a:pPr marL="0" indent="0">
              <a:buNone/>
            </a:pPr>
            <a:endParaRPr lang="hu-HU" sz="5400" dirty="0"/>
          </a:p>
          <a:p>
            <a:pPr marL="0" indent="0">
              <a:buNone/>
            </a:pPr>
            <a:endParaRPr lang="hu-HU" sz="5400" dirty="0" smtClean="0"/>
          </a:p>
          <a:p>
            <a:pPr marL="0" indent="0">
              <a:buNone/>
            </a:pPr>
            <a:endParaRPr lang="hu-HU" sz="5400" dirty="0"/>
          </a:p>
          <a:p>
            <a:pPr marL="0" indent="0">
              <a:buNone/>
            </a:pPr>
            <a:r>
              <a:rPr lang="hu-HU" sz="5400" dirty="0" smtClean="0"/>
              <a:t>                                 (A költő szobra Komáromban található)</a:t>
            </a:r>
          </a:p>
          <a:p>
            <a:pPr marL="0" indent="0" algn="ctr">
              <a:buNone/>
            </a:pPr>
            <a:endParaRPr lang="sk-SK" sz="5400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05" y="2562896"/>
            <a:ext cx="3066782" cy="4089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9540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tanovenie kvóty">
  <a:themeElements>
    <a:clrScheme name="Stanovenie kvóty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Stanovenie kvóty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tanovenie kvóty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TM03457503[[fn=Citácia]]</Template>
  <TotalTime>143</TotalTime>
  <Words>123</Words>
  <Application>Microsoft Office PowerPoint</Application>
  <PresentationFormat>Širokouhlá</PresentationFormat>
  <Paragraphs>61</Paragraphs>
  <Slides>7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2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7</vt:i4>
      </vt:variant>
    </vt:vector>
  </HeadingPairs>
  <TitlesOfParts>
    <vt:vector size="10" baseType="lpstr">
      <vt:lpstr>Century Gothic</vt:lpstr>
      <vt:lpstr>Wingdings 2</vt:lpstr>
      <vt:lpstr>Stanovenie kvóty</vt:lpstr>
      <vt:lpstr>Csokonai Vitéz Mihály</vt:lpstr>
      <vt:lpstr>Csokonai élete</vt:lpstr>
      <vt:lpstr>Csokonai élete</vt:lpstr>
      <vt:lpstr>Csokonai költeményei</vt:lpstr>
      <vt:lpstr>Szerelmi költészete</vt:lpstr>
      <vt:lpstr>Szerelmes versek (Lilla) </vt:lpstr>
      <vt:lpstr>Köszönjük a figyelmet!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Csokonai Vitéz Mihály</dc:title>
  <dc:creator>Krisztian Kren</dc:creator>
  <cp:lastModifiedBy>Krisztian Kren</cp:lastModifiedBy>
  <cp:revision>18</cp:revision>
  <dcterms:created xsi:type="dcterms:W3CDTF">2019-04-11T06:29:40Z</dcterms:created>
  <dcterms:modified xsi:type="dcterms:W3CDTF">2019-04-11T08:53:29Z</dcterms:modified>
</cp:coreProperties>
</file>