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4" r:id="rId23"/>
    <p:sldId id="286" r:id="rId24"/>
    <p:sldId id="28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A3205-5BD7-423C-B39A-0A2AC61CF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E921BF-E734-4BFC-8EA1-E69C930A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184C2B-FBE5-4348-97D4-4D84CE34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9EC40B-8DE7-41E9-8422-6CB09696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3709EE-F70B-47E8-BDAF-A2E3C260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F3DC5F-7C91-43D5-A9B7-3878CA12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ED32B90-6487-4B6F-8C89-ADC3705CA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6A498E-BAE2-4442-98D1-4C08C8B7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F4DFD0-E822-4852-9E8D-82AA5BA6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D1AA1A-9848-4B02-932A-50E74B59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07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FC6E175-1DD4-4043-831F-E2371C309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A847AF-E1F3-4DCD-8118-7CA308464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932892-90F6-4AE3-8268-0BB4331D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B65C3-032C-4D29-81D1-72A6B992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E5DDAE-3361-4AEB-8132-0E99A982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BC8E2-39AD-40AE-B009-83133ECC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394C4C-7BBA-4397-9713-0CEEF64A5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E89084-6FC1-4A77-9DAC-490F0D9D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7A4E7B-4317-487B-9BDB-ACEFC129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7E2301-B402-472E-B4C7-FC564C29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54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4B02F-1E42-48EE-ABFA-E3160BD6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C72D7D-D966-459D-A48A-50DF935EF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439D20-FC5D-4918-8426-0579DC54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C80722-71FA-4553-817F-992CB0A3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CAD772-FB9C-4448-A837-3B1E0A9B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14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CE9C3-1135-4CC0-992B-D3468629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CDB1E-50F8-47FA-9A93-05E398EC4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2BA644-ADCD-486B-B5DF-C1244AFD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92BB71C-FE9E-4A8F-A633-66BBB859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764E43-7C4D-4AA5-ADB6-E78E6D14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7D3F33-6439-458B-852D-166F6D9F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30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EAFCD-A2AF-4613-B240-2A5E990C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629ADE-869B-4C31-821D-63FF57BD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7C94B7-083D-4057-85E3-907C449B5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390D5B8-3BA6-4C35-982D-90533E46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7FF658F-3F40-477C-B8BF-DF0156EF6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892E960-6116-482A-B033-3E5E312E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B0A1044-4323-4228-AFEE-070A37C2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0913DDA-5227-483B-B4A3-D683B42F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61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541D5-7A2D-41A7-ACEC-4139DA63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9D422AB-6973-4986-AF39-4F7134A9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62B2CDC-B055-422F-B682-93CE9DA2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417E4F-27BB-46B0-A517-252688E0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EC9A4D7-A835-470B-BBBE-2D5EFD89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8B8BB5B-C996-4D13-ABF1-6D2D9AC0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38D3C5-C32B-46D2-B5AD-285E5624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06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758503-7F42-46B9-905E-C2471A61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DBFBF7-6107-4B31-8CC6-50C27BBA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D0136E-9DA1-4138-8674-77BE17B64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742458-25FA-42EB-9F7E-A4FC3601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9746E1-B114-4A57-A1F2-14D451FC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111318-9276-4459-B24F-C47DE797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C784B5-2E79-47CB-B7CC-1EF663E4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A4A6C4B-8954-45C6-8F42-0139AC443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273743-5C99-4DE0-BBA9-EC464E324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6D737A-0A31-435D-9BD7-DB40718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610E73-8C32-4EEB-A146-EBB4D6B0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14B808-4E6B-4891-B28A-80F2BCE6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C3B3A6-9960-4040-AB2C-8E0FC994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DD8058-F0E1-416A-84FB-24D2811E4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13BE84-58A0-443C-96D1-45E6BDDE3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5423-DC5B-482A-BD8A-250C2371D0E7}" type="datetimeFigureOut">
              <a:rPr lang="pl-PL" smtClean="0"/>
              <a:t>01.04.2019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73C100-757B-43F2-A866-73849AFD3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F994E4-7D97-4846-8B18-BE586DE4F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FF85-75C7-464C-8E8C-98FA93FA97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81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13D4A50-BCA2-4DE0-AC2C-C7A33EC16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sz="4700">
                <a:solidFill>
                  <a:srgbClr val="FFFFFF"/>
                </a:solidFill>
              </a:rPr>
              <a:t>Być jak Ignacy</a:t>
            </a:r>
            <a:br>
              <a:rPr lang="pl-PL" sz="4700">
                <a:solidFill>
                  <a:srgbClr val="FFFFFF"/>
                </a:solidFill>
              </a:rPr>
            </a:br>
            <a:br>
              <a:rPr lang="pl-PL" sz="4700">
                <a:solidFill>
                  <a:srgbClr val="FFFFFF"/>
                </a:solidFill>
              </a:rPr>
            </a:br>
            <a:r>
              <a:rPr lang="pl-PL" sz="4700">
                <a:solidFill>
                  <a:srgbClr val="FFFFFF"/>
                </a:solidFill>
              </a:rPr>
              <a:t>Klasa II 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979D0A-512A-46A7-A83C-2CF357133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Szkoła Podstawowa im. Stanisława Moniuszki w Łajskach.</a:t>
            </a:r>
          </a:p>
          <a:p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55BF670-F9EA-4B31-96C9-57DDFCF9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Enigma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D45D0D66-132C-4A17-9290-98DCDBD5A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10" y="743798"/>
            <a:ext cx="4021980" cy="536264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17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B314AD-F2A8-4FE6-BA74-5238B4A5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Lekcja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druga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br>
              <a:rPr lang="pl-PL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trzech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wspaniałych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poznańskiego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uniwersytetu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D257C293-7C21-4686-B03A-CEC422E69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4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8D4F2E6C-A977-4086-9E51-B2DAD1226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C299E0-8E4F-429B-841E-D9DE52EF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Kto to jest bohater?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7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F50AEA-D14B-4181-B139-D93BEE42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Kto to jest bohater?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467A4346-0C81-435A-953D-040A6F374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11" name="Obraz 10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8D1CECEC-E0F6-4050-950D-8DDE88F40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3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F1F9EE-188A-4317-8D5B-5BB2AFB7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Bohater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2141D93-B4A3-451E-9B20-5168F9003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26" y="807436"/>
            <a:ext cx="3997637" cy="2998227"/>
          </a:xfrm>
          <a:prstGeom prst="rect">
            <a:avLst/>
          </a:prstGeom>
        </p:spPr>
      </p:pic>
      <p:pic>
        <p:nvPicPr>
          <p:cNvPr id="7" name="Obraz 6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3572B501-F01B-47BE-A23F-730271121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4A7B09F1-0002-45CB-BFB8-D29FC86B7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7EEC67-3FFC-403C-A218-C5971C2B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Trzej bohaterowie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268BF88-8B1A-466E-B883-6818C2FC2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>
          <a:xfrm rot="10800000"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Symbol zastępczy zawartości 4" descr="Obraz zawierający stół, scena&#10;&#10;Opis wygenerowany automatycznie">
            <a:extLst>
              <a:ext uri="{FF2B5EF4-FFF2-40B4-BE49-F238E27FC236}">
                <a16:creationId xmlns:a16="http://schemas.microsoft.com/office/drawing/2014/main" id="{204D1012-1C75-4499-8DAD-A0C782FE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8" r="2" b="2017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siedzi, osoba, podłoże, dziecko&#10;&#10;Opis wygenerowany automatycznie">
            <a:extLst>
              <a:ext uri="{FF2B5EF4-FFF2-40B4-BE49-F238E27FC236}">
                <a16:creationId xmlns:a16="http://schemas.microsoft.com/office/drawing/2014/main" id="{B739D4A7-7A6F-40C0-BF64-482CC3D934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r="3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F00A62-457E-49E9-8529-8972DD84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Zabawy liczbami- mali kryptolodzy.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1AB21E8-6517-47EE-A9A0-DE195C0D6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707" y="2926523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ściana, wewnątrz, osoba, podłoże&#10;&#10;Opis wygenerowany automatycznie">
            <a:extLst>
              <a:ext uri="{FF2B5EF4-FFF2-40B4-BE49-F238E27FC236}">
                <a16:creationId xmlns:a16="http://schemas.microsoft.com/office/drawing/2014/main" id="{F910F1F5-813F-46B2-8948-23FDA00A6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9688E7-6B12-49E3-B588-24132294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Lekcja trzecia- Przez szyfry i zagadki do rozwiązania tajemnicy.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Test na tajnego agenta.</a:t>
            </a:r>
            <a:endParaRPr lang="en-US" sz="30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D62C31E6-F3DB-4619-88E3-B1A27A072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4BC6F59F-B2C2-4271-BD91-8EA2AEE7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A25017-CBE9-4AD4-8AAE-42DD5F10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Pokój zagadek.</a:t>
            </a:r>
          </a:p>
        </p:txBody>
      </p:sp>
      <p:pic>
        <p:nvPicPr>
          <p:cNvPr id="7" name="Obraz 6" descr="Obraz zawierający ściana, wewnątrz, podłoże&#10;&#10;Opis wygenerowany automatycznie">
            <a:extLst>
              <a:ext uri="{FF2B5EF4-FFF2-40B4-BE49-F238E27FC236}">
                <a16:creationId xmlns:a16="http://schemas.microsoft.com/office/drawing/2014/main" id="{2AE9A14E-5A1A-46BA-BEE7-3A7CB1584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9" name="Obraz 8" descr="Obraz zawierający osoba, wewnątrz, ściana, sufit&#10;&#10;Opis wygenerowany automatycznie">
            <a:extLst>
              <a:ext uri="{FF2B5EF4-FFF2-40B4-BE49-F238E27FC236}">
                <a16:creationId xmlns:a16="http://schemas.microsoft.com/office/drawing/2014/main" id="{3CAB8B5D-7218-414B-A5E6-D7F98D429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osoba, wewnątrz, ściana, grupa&#10;&#10;Opis wygenerowany automatycznie">
            <a:extLst>
              <a:ext uri="{FF2B5EF4-FFF2-40B4-BE49-F238E27FC236}">
                <a16:creationId xmlns:a16="http://schemas.microsoft.com/office/drawing/2014/main" id="{C0C35E42-0C3A-4DF5-A7FC-A8CAC6343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1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7A6FED-CAC2-46EA-8E82-0436C979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Pokój zagadek.</a:t>
            </a:r>
          </a:p>
        </p:txBody>
      </p:sp>
      <p:pic>
        <p:nvPicPr>
          <p:cNvPr id="11" name="Obraz 10" descr="Obraz zawierający osoba, wewnątrz, siedzi, dziecko&#10;&#10;Opis wygenerowany automatycznie">
            <a:extLst>
              <a:ext uri="{FF2B5EF4-FFF2-40B4-BE49-F238E27FC236}">
                <a16:creationId xmlns:a16="http://schemas.microsoft.com/office/drawing/2014/main" id="{B5646EDD-93B0-48E4-80E3-56E24B36A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r="14719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9" name="Obraz 8" descr="Obraz zawierający wewnątrz, sufit, ściana, podłoże&#10;&#10;Opis wygenerowany automatycznie">
            <a:extLst>
              <a:ext uri="{FF2B5EF4-FFF2-40B4-BE49-F238E27FC236}">
                <a16:creationId xmlns:a16="http://schemas.microsoft.com/office/drawing/2014/main" id="{8583FCE7-BCF1-446E-9915-80C8ED850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r="1" b="1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Symbol zastępczy zawartości 4" descr="Obraz zawierający osoba, wewnątrz, dziecko, grupa&#10;&#10;Opis wygenerowany automatycznie">
            <a:extLst>
              <a:ext uri="{FF2B5EF4-FFF2-40B4-BE49-F238E27FC236}">
                <a16:creationId xmlns:a16="http://schemas.microsoft.com/office/drawing/2014/main" id="{1895984C-3CCF-4F37-9F49-CF1FE9F0F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r="1" b="10389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3" name="Obraz 12" descr="Obraz zawierający osoba, książka, tekst&#10;&#10;Opis wygenerowany automatycznie">
            <a:extLst>
              <a:ext uri="{FF2B5EF4-FFF2-40B4-BE49-F238E27FC236}">
                <a16:creationId xmlns:a16="http://schemas.microsoft.com/office/drawing/2014/main" id="{CCC1AF27-8CBC-4692-92F9-EB3328077E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1813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osoba, wewnątrz, ściana, dziecko&#10;&#10;Opis wygenerowany automatycznie">
            <a:extLst>
              <a:ext uri="{FF2B5EF4-FFF2-40B4-BE49-F238E27FC236}">
                <a16:creationId xmlns:a16="http://schemas.microsoft.com/office/drawing/2014/main" id="{E0CF3E23-2FAA-41DA-BA6E-68DFF8E7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1" b="1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1619E6E-2E9E-4702-93CC-9FD94EA1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Klasa II c </a:t>
            </a: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osoba, wewnątrz, grupa, podłoże&#10;&#10;Opis wygenerowany automatycznie">
            <a:extLst>
              <a:ext uri="{FF2B5EF4-FFF2-40B4-BE49-F238E27FC236}">
                <a16:creationId xmlns:a16="http://schemas.microsoft.com/office/drawing/2014/main" id="{9657002D-D627-4BFD-825C-6A4B9E21F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r="13639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4132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F6062F-AE02-48A6-A9C5-77CEF33C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Pokój zagadek.</a:t>
            </a:r>
          </a:p>
        </p:txBody>
      </p:sp>
      <p:pic>
        <p:nvPicPr>
          <p:cNvPr id="9" name="Obraz 8" descr="Obraz zawierający osoba, wewnątrz, trzymający, stojące&#10;&#10;Opis wygenerowany automatycznie">
            <a:extLst>
              <a:ext uri="{FF2B5EF4-FFF2-40B4-BE49-F238E27FC236}">
                <a16:creationId xmlns:a16="http://schemas.microsoft.com/office/drawing/2014/main" id="{2638D1BD-A4F6-465C-9EC3-3BF1A20B9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Symbol zastępczy zawartości 4" descr="Obraz zawierający osoba, wewnątrz, mężczyzna, stojące&#10;&#10;Opis wygenerowany automatycznie">
            <a:extLst>
              <a:ext uri="{FF2B5EF4-FFF2-40B4-BE49-F238E27FC236}">
                <a16:creationId xmlns:a16="http://schemas.microsoft.com/office/drawing/2014/main" id="{59CE0606-E6C6-4E06-A03C-F62AACC6D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r="22562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Obraz 6" descr="Obraz zawierający osoba, grupa, wewnątrz, dziecko&#10;&#10;Opis wygenerowany automatycznie">
            <a:extLst>
              <a:ext uri="{FF2B5EF4-FFF2-40B4-BE49-F238E27FC236}">
                <a16:creationId xmlns:a16="http://schemas.microsoft.com/office/drawing/2014/main" id="{BE15404E-1022-4F43-B0C9-B6E7A33EF9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Obraz zawierający wewnątrz, ściana, podłoże, kuchnia&#10;&#10;Opis wygenerowany automatycznie">
            <a:extLst>
              <a:ext uri="{FF2B5EF4-FFF2-40B4-BE49-F238E27FC236}">
                <a16:creationId xmlns:a16="http://schemas.microsoft.com/office/drawing/2014/main" id="{EF9017FA-2E26-4338-A325-C581C3510A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12481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0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FB77B9-EDA0-43D2-893D-C551F940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Pokój zagadek.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38DA57E-9B80-4D68-9A17-215DB9E0E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7" name="Obraz 6" descr="Obraz zawierający wewnątrz, zbiornik, szafka&#10;&#10;Opis wygenerowany automatycznie">
            <a:extLst>
              <a:ext uri="{FF2B5EF4-FFF2-40B4-BE49-F238E27FC236}">
                <a16:creationId xmlns:a16="http://schemas.microsoft.com/office/drawing/2014/main" id="{79B5A583-4191-4666-BD92-4F621A24E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9" r="2" b="2063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osoba, wewnątrz, dziecko&#10;&#10;Opis wygenerowany automatycznie">
            <a:extLst>
              <a:ext uri="{FF2B5EF4-FFF2-40B4-BE49-F238E27FC236}">
                <a16:creationId xmlns:a16="http://schemas.microsoft.com/office/drawing/2014/main" id="{6D9B42E0-225D-4EEC-AC7F-DCC0215AC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8" r="-1" b="33157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9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D8CF16-87D0-4A91-B568-A5FAD8E6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Rozwiązanie zagadki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 descr="Obraz zawierający osoba, stół, dziecko, siedzi&#10;&#10;Opis wygenerowany automatycznie">
            <a:extLst>
              <a:ext uri="{FF2B5EF4-FFF2-40B4-BE49-F238E27FC236}">
                <a16:creationId xmlns:a16="http://schemas.microsoft.com/office/drawing/2014/main" id="{BEFABECC-D923-43F5-B705-2335A5388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62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Symbol zastępczy zawartości 4" descr="Obraz zawierający wewnątrz, osoba, ściana, stół&#10;&#10;Opis wygenerowany automatycznie">
            <a:extLst>
              <a:ext uri="{FF2B5EF4-FFF2-40B4-BE49-F238E27FC236}">
                <a16:creationId xmlns:a16="http://schemas.microsoft.com/office/drawing/2014/main" id="{BDF5CC03-8EF6-4635-9AD5-03BCBED9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r="26427" b="-2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Obraz 6" descr="Obraz zawierający osoba, wewnątrz, dziecko, ściana&#10;&#10;Opis wygenerowany automatycznie">
            <a:extLst>
              <a:ext uri="{FF2B5EF4-FFF2-40B4-BE49-F238E27FC236}">
                <a16:creationId xmlns:a16="http://schemas.microsoft.com/office/drawing/2014/main" id="{C4B0935B-BC22-48E0-A5EA-7791AFF86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r="3424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8AA5B61-FCEC-4A08-A2FA-C30F53F2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Zagadkowy tydzień</a:t>
            </a:r>
          </a:p>
        </p:txBody>
      </p:sp>
      <p:pic>
        <p:nvPicPr>
          <p:cNvPr id="11" name="Obraz 10" descr="Obraz zawierający sprzęt elektroniczny&#10;&#10;Opis wygenerowany automatycznie">
            <a:extLst>
              <a:ext uri="{FF2B5EF4-FFF2-40B4-BE49-F238E27FC236}">
                <a16:creationId xmlns:a16="http://schemas.microsoft.com/office/drawing/2014/main" id="{4708042A-9837-4810-BFDE-5D87CC016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r="-1" b="34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Symbol zastępczy zawartości 4" descr="Obraz zawierający wewnątrz, ściana, osoba, siedzi&#10;&#10;Opis wygenerowany automatycznie">
            <a:extLst>
              <a:ext uri="{FF2B5EF4-FFF2-40B4-BE49-F238E27FC236}">
                <a16:creationId xmlns:a16="http://schemas.microsoft.com/office/drawing/2014/main" id="{5B2A8DAC-85D5-43C9-8BFE-C77D69788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1" r="2" b="2964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osoba, ściana, mężczyzna, wewnątrz&#10;&#10;Opis wygenerowany automatycznie">
            <a:extLst>
              <a:ext uri="{FF2B5EF4-FFF2-40B4-BE49-F238E27FC236}">
                <a16:creationId xmlns:a16="http://schemas.microsoft.com/office/drawing/2014/main" id="{42BE513B-3BC3-474C-AB6E-07A209D8D0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r="4418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726D13-8392-4297-A166-2B79C742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Każdy może być bohaterem. Dziękujemy II C </a:t>
            </a:r>
            <a:r>
              <a:rPr lang="pl-PL" sz="40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Obraz 6" descr="Obraz zawierający tekst, mapa&#10;&#10;Opis wygenerowany automatycznie">
            <a:extLst>
              <a:ext uri="{FF2B5EF4-FFF2-40B4-BE49-F238E27FC236}">
                <a16:creationId xmlns:a16="http://schemas.microsoft.com/office/drawing/2014/main" id="{34D639FE-BF58-4BAA-9C29-E525C4FDD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9" name="Obraz 8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3CCE708E-87CE-4F15-9BDF-EF3ED9B7C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4F36E73B-C1A7-4E83-930C-179219E9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9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E3945B-43BD-4182-9F39-9377B7B5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Udział w projekcie „ Być jak Ignacy</a:t>
            </a:r>
          </a:p>
        </p:txBody>
      </p:sp>
      <p:sp>
        <p:nvSpPr>
          <p:cNvPr id="3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podłoże, okno&#10;&#10;Opis wygenerowany automatycznie">
            <a:extLst>
              <a:ext uri="{FF2B5EF4-FFF2-40B4-BE49-F238E27FC236}">
                <a16:creationId xmlns:a16="http://schemas.microsoft.com/office/drawing/2014/main" id="{D610E67E-CAE1-4869-84C4-D921DDC92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r="13224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AB5E37-0788-49DC-85E3-AAE449979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Uczniowie klasy II c Sp. im. Stanisława Moniuszki w Łajskach wraz z wychowawcą Katarzyną Barabasz i asystentem uczniów niepełnosprawnych Anną Marcinkowską przeprowadzili pierwszy etap projektu „ </a:t>
            </a:r>
            <a:r>
              <a:rPr lang="pl-PL" sz="2000">
                <a:solidFill>
                  <a:srgbClr val="000000"/>
                </a:solidFill>
              </a:rPr>
              <a:t>Być jak </a:t>
            </a:r>
            <a:r>
              <a:rPr lang="pl-PL" sz="2000" dirty="0">
                <a:solidFill>
                  <a:srgbClr val="000000"/>
                </a:solidFill>
              </a:rPr>
              <a:t>Ignacy” w ramach zajęć szkolnych – co pozwoliło wziąć w nim udział wszystkim dzieciom bez wyjątku – zapobiegło wykluczeniu. </a:t>
            </a:r>
          </a:p>
          <a:p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podłoże, budynek, osoba&#10;&#10;Opis wygenerowany automatycznie">
            <a:extLst>
              <a:ext uri="{FF2B5EF4-FFF2-40B4-BE49-F238E27FC236}">
                <a16:creationId xmlns:a16="http://schemas.microsoft.com/office/drawing/2014/main" id="{6BD3DF68-A019-49E8-9606-CD333EB23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7" b="159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3376B8-47DA-4BA0-9E15-1830C2CF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Etap III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C607D-5A86-4875-A643-A58A68D1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Marian Rejewski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2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ściana, wewnątrz, monitor, telewizja&#10;&#10;Opis wygenerowany automatycznie">
            <a:extLst>
              <a:ext uri="{FF2B5EF4-FFF2-40B4-BE49-F238E27FC236}">
                <a16:creationId xmlns:a16="http://schemas.microsoft.com/office/drawing/2014/main" id="{DD7213E5-5A9E-495C-9F0C-B781AAF0C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60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BB59752-5CE8-4FB4-A363-324F485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Lekcja pierwsza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482D96-02F7-4866-BC60-02A6B87E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Enigmatycznie czyli jak ?</a:t>
            </a:r>
          </a:p>
        </p:txBody>
      </p:sp>
    </p:spTree>
    <p:extLst>
      <p:ext uri="{BB962C8B-B14F-4D97-AF65-F5344CB8AC3E}">
        <p14:creationId xmlns:p14="http://schemas.microsoft.com/office/powerpoint/2010/main" val="355822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2679B-9E3C-4158-B6B3-70A30EB0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Enigmatycznie.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69E0E9BF-EBB5-4C68-B90C-42D41E03C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Obraz 6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B2C6C270-BA06-4992-8012-12024656C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b="601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29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181699-7499-4E0B-9C26-0BBE77E3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Dzieci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poznały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znaczenie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słowa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enigmatycznie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zadanie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powiązane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zos</a:t>
            </a:r>
            <a:r>
              <a:rPr lang="pl-PL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ało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ułożeniem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zdań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CE12DDC1-DFFA-4BE7-9077-8A15B8D1D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2D0FDF-BB5D-45EE-BFB2-3A754709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Rebusy, zadania, zagadki….</a:t>
            </a:r>
          </a:p>
        </p:txBody>
      </p:sp>
      <p:pic>
        <p:nvPicPr>
          <p:cNvPr id="8" name="Symbol zastępczy zawartości 7" descr="Obraz zawierający tekst, krzyżówka&#10;&#10;Opis wygenerowany automatycznie">
            <a:extLst>
              <a:ext uri="{FF2B5EF4-FFF2-40B4-BE49-F238E27FC236}">
                <a16:creationId xmlns:a16="http://schemas.microsoft.com/office/drawing/2014/main" id="{B80F2880-B14C-4265-A41D-B23A6DAA2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-2" b="17313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040734AC-FD12-42F5-BBB8-391FABB91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1116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030BD654-A428-4255-8F21-348C6C7F8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r="-2" b="12726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7B5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2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29C36F-35CD-4803-8E4B-C78829FF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Rebusy, zadania, zagadki…</a:t>
            </a:r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73BBD29F-9BE6-4A53-9658-DA57CA9C5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26" y="807436"/>
            <a:ext cx="3997637" cy="2998227"/>
          </a:xfrm>
          <a:prstGeom prst="rect">
            <a:avLst/>
          </a:prstGeom>
        </p:spPr>
      </p:pic>
      <p:pic>
        <p:nvPicPr>
          <p:cNvPr id="11" name="Obraz 10" descr="Obraz zawierający tekst, budynek&#10;&#10;Opis wygenerowany automatycznie">
            <a:extLst>
              <a:ext uri="{FF2B5EF4-FFF2-40B4-BE49-F238E27FC236}">
                <a16:creationId xmlns:a16="http://schemas.microsoft.com/office/drawing/2014/main" id="{F2E0579B-492D-4227-B844-B103A229F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  <a:scene3d>
            <a:camera prst="orthographicFront">
              <a:rot lat="0" lon="0" rev="15900000"/>
            </a:camera>
            <a:lightRig rig="threePt" dir="t"/>
          </a:scene3d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4A2BFBCC-2490-40BF-AE34-5E63C56EC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2864" y="829749"/>
            <a:ext cx="3997637" cy="29982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58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169</Words>
  <Application>Microsoft Office PowerPoint</Application>
  <PresentationFormat>Panoramiczny</PresentationFormat>
  <Paragraphs>29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Być jak Ignacy  Klasa II c</vt:lpstr>
      <vt:lpstr>Klasa II c </vt:lpstr>
      <vt:lpstr>Udział w projekcie „ Być jak Ignacy</vt:lpstr>
      <vt:lpstr>Etap III</vt:lpstr>
      <vt:lpstr>Lekcja pierwsza </vt:lpstr>
      <vt:lpstr>Enigmatycznie.</vt:lpstr>
      <vt:lpstr>Dzieci poznały znaczenie słowa enigmatycznie – zadanie powiązane zostało z ułożeniem zdań.</vt:lpstr>
      <vt:lpstr>Rebusy, zadania, zagadki….</vt:lpstr>
      <vt:lpstr>Rebusy, zadania, zagadki…</vt:lpstr>
      <vt:lpstr>Enigma</vt:lpstr>
      <vt:lpstr>Lekcja druga -  O trzech wspaniałych  z poznańskiego uniwersytetu.</vt:lpstr>
      <vt:lpstr>Kto to jest bohater?</vt:lpstr>
      <vt:lpstr>Kto to jest bohater?</vt:lpstr>
      <vt:lpstr>Bohater</vt:lpstr>
      <vt:lpstr>Trzej bohaterowie</vt:lpstr>
      <vt:lpstr>Zabawy liczbami- mali kryptolodzy.</vt:lpstr>
      <vt:lpstr>Lekcja trzecia- Przez szyfry i zagadki do rozwiązania tajemnicy. Test na tajnego agenta.</vt:lpstr>
      <vt:lpstr>Pokój zagadek.</vt:lpstr>
      <vt:lpstr>Pokój zagadek.</vt:lpstr>
      <vt:lpstr>Pokój zagadek.</vt:lpstr>
      <vt:lpstr>Pokój zagadek.</vt:lpstr>
      <vt:lpstr>Rozwiązanie zagadki</vt:lpstr>
      <vt:lpstr>Zagadkowy tydzień</vt:lpstr>
      <vt:lpstr>Każdy może być bohaterem. Dziękujemy II C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Być jak Ignacy  Klasa II c</dc:title>
  <dc:creator>Katarzyna</dc:creator>
  <cp:lastModifiedBy> </cp:lastModifiedBy>
  <cp:revision>3</cp:revision>
  <dcterms:created xsi:type="dcterms:W3CDTF">2019-03-25T17:15:08Z</dcterms:created>
  <dcterms:modified xsi:type="dcterms:W3CDTF">2019-04-01T18:31:15Z</dcterms:modified>
</cp:coreProperties>
</file>