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56" r:id="rId6"/>
    <p:sldId id="257" r:id="rId7"/>
    <p:sldId id="263" r:id="rId8"/>
    <p:sldId id="264" r:id="rId9"/>
    <p:sldId id="274" r:id="rId10"/>
    <p:sldId id="276" r:id="rId11"/>
    <p:sldId id="275" r:id="rId12"/>
    <p:sldId id="265" r:id="rId13"/>
    <p:sldId id="272" r:id="rId14"/>
    <p:sldId id="266" r:id="rId15"/>
    <p:sldId id="271" r:id="rId16"/>
    <p:sldId id="268" r:id="rId17"/>
    <p:sldId id="273" r:id="rId18"/>
    <p:sldId id="278" r:id="rId19"/>
    <p:sldId id="279" r:id="rId20"/>
    <p:sldId id="269" r:id="rId21"/>
    <p:sldId id="270" r:id="rId22"/>
    <p:sldId id="282" r:id="rId23"/>
    <p:sldId id="280" r:id="rId24"/>
    <p:sldId id="281" r:id="rId25"/>
    <p:sldId id="283" r:id="rId26"/>
    <p:sldId id="284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552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E0E8A1-99CD-43B2-B4BE-33C2C40E6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63C6F8F-1992-47EF-A14E-07E128C31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37E46E-79D5-4259-8A31-17F1BE51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165F-5397-437C-B6D4-1A3470E0B1FA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00E076-2233-4576-B97C-20E792658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45C809-D296-4681-9157-93FFC463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088-8805-424A-B5AC-D36F94374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609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EC728F-2B35-4EE3-842B-514C98DA9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1E442AD-AE9E-4ADA-A6E5-D9092E731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6274DD7-F946-4400-980B-A544BA04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165F-5397-437C-B6D4-1A3470E0B1FA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005B528-0E00-4D93-87D6-CA5F51CF6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9121FE-77BC-406F-A16B-EB9A61A08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088-8805-424A-B5AC-D36F94374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00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4CA5F8F-CC5B-41CC-B929-B1CA5DB591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652C02B-F116-4B71-8B4B-1A320C631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D81573-F1D7-47DC-8BC1-96E5E55B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165F-5397-437C-B6D4-1A3470E0B1FA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D22F65F-8F01-46AA-A591-CC57FE1F5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4004BA-0D17-4713-ABAD-E9584E328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088-8805-424A-B5AC-D36F94374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3054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C08B8F-5998-4D1B-9888-C74CC972A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551D47-4B8B-45C1-B5EF-94961D038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D7462C-C9D8-4112-9ED7-1F087FFD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165F-5397-437C-B6D4-1A3470E0B1FA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AD32CAA-8486-4CB4-B7D7-089216AE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8F360C-3460-4E12-A392-C5912990C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088-8805-424A-B5AC-D36F94374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621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2DFCA3-A6E7-4215-96B9-B129CDB31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E7A0F2F-9B5E-4ED3-BBB1-FFCAAA71A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D6F1CF-82DD-46F7-A6D4-62AD0CFA8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165F-5397-437C-B6D4-1A3470E0B1FA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FE78363-E19E-4F2F-9CA1-E9CABAEB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0685D57-6E7F-4AA8-AAAF-1A65F5791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088-8805-424A-B5AC-D36F94374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527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594BA5-6899-44A6-9D08-AA9E685E1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8EA422-BE82-45B5-BD32-B62A1D2D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1C4357D-3FA0-4CE6-80EF-956B33B65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51BDE6A-1540-4EA5-8383-22514D870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165F-5397-437C-B6D4-1A3470E0B1FA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94FD261-0FB8-49EE-9343-2C83E7A63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B93C182-E597-49D9-A740-DE4288505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088-8805-424A-B5AC-D36F94374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4136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D06B4C-6A0C-48DE-88C1-D7A624D05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1665B9C-D818-4031-9873-2F92F2EE2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563CF7E-61F1-44AF-A428-16E9EB4BF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C147FB1-96EA-4CEF-A9F4-6CD849854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5D2496A-4C74-40DB-B9A0-5ED297527A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B30C574-B63D-4EDD-A286-36CDB57A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165F-5397-437C-B6D4-1A3470E0B1FA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CEE597D-CB07-4F10-9102-61027F75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ABBD050-B5EA-4412-A873-452A86B66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088-8805-424A-B5AC-D36F94374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213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044579-2D4F-4D62-AF9C-F1F8E626B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D2427DB-2780-4CB6-860B-20829A22B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165F-5397-437C-B6D4-1A3470E0B1FA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14F3161-5368-459E-9A8D-A38353CD8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77EE767-C797-4CB5-A602-76F5E063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088-8805-424A-B5AC-D36F94374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22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63545B8-F61F-429F-B640-5501E6017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165F-5397-437C-B6D4-1A3470E0B1FA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A7273EE-FA11-4863-9737-8EA45285E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F07F8E1-C692-41E0-9671-2A8DF478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088-8805-424A-B5AC-D36F94374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2258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29AF21-96DB-47B0-8989-08BEB4DE1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3C84B8-FC48-419B-B29F-FFFB88AB0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FC54BC9-2DE6-47A8-9C3D-9C77D2BEC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49D739A-7B72-486E-9BD7-5DAFF675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165F-5397-437C-B6D4-1A3470E0B1FA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38FD29E-91BC-4C7E-8389-42E803CC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1F47652-4815-4EAB-80C5-B08247B2D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088-8805-424A-B5AC-D36F94374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950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1EADCA-B0CD-44D6-852A-967A0ADF8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352ACB7-FD30-4732-9784-F998E4DA86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6F8F209-4889-4118-B9E6-277EE7772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B0FB103-588E-4194-A36D-2FE0F54E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165F-5397-437C-B6D4-1A3470E0B1FA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98320DF-E559-4C3A-B51E-ED86A2E31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85CACD5-F13E-4539-A000-C2ED945B5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088-8805-424A-B5AC-D36F94374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303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A8041FA-1AFF-490B-9E0B-43EC1910F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7FCE96-D7DD-423A-98DE-E9D448B39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85A35F0-4604-4261-9CEA-E9538B8A3F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5165F-5397-437C-B6D4-1A3470E0B1FA}" type="datetimeFigureOut">
              <a:rPr lang="pl-PL" smtClean="0"/>
              <a:t>26.02.2019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9456F4-1B6D-42C6-938C-CD7EE5503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3889CF-D271-4C38-8B59-CEF02AE17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47088-8805-424A-B5AC-D36F94374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731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5CDE751-BC87-4DCF-B4DC-3280B1C72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0"/>
            <a:ext cx="6105194" cy="548639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r>
              <a:rPr lang="pl-PL" sz="6000" dirty="0">
                <a:solidFill>
                  <a:srgbClr val="FFFFFF"/>
                </a:solidFill>
              </a:rPr>
              <a:t>Być jak Ignacy</a:t>
            </a: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6000" dirty="0">
                <a:solidFill>
                  <a:srgbClr val="FFFFFF"/>
                </a:solidFill>
              </a:rPr>
            </a:br>
            <a:r>
              <a:rPr lang="pl-PL" sz="6000" dirty="0">
                <a:solidFill>
                  <a:srgbClr val="FFFFFF"/>
                </a:solidFill>
              </a:rPr>
              <a:t>Klasa II c</a:t>
            </a:r>
            <a:br>
              <a:rPr lang="pl-PL" sz="6000" dirty="0">
                <a:solidFill>
                  <a:srgbClr val="FFFFFF"/>
                </a:solidFill>
              </a:rPr>
            </a:br>
            <a:br>
              <a:rPr lang="pl-PL" sz="1800" dirty="0">
                <a:solidFill>
                  <a:srgbClr val="FFFFFF"/>
                </a:solidFill>
              </a:rPr>
            </a:br>
            <a:r>
              <a:rPr lang="pl-PL" sz="1800" dirty="0">
                <a:solidFill>
                  <a:srgbClr val="FFFFFF"/>
                </a:solidFill>
              </a:rPr>
              <a:t>Szkoła Podstawowa im. Stanisława Moniuszki w Łajskach.</a:t>
            </a:r>
            <a:br>
              <a:rPr lang="pl-PL" sz="6000" dirty="0">
                <a:solidFill>
                  <a:srgbClr val="FFFFFF"/>
                </a:solidFill>
              </a:rPr>
            </a:b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208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720A077-4A2B-4A0B-B194-92FEA8DB4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>
                <a:solidFill>
                  <a:srgbClr val="FFFFFF"/>
                </a:solidFill>
              </a:rPr>
              <a:t>Eksperyment 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9" name="Obraz 8" descr="Obraz zawierający okno, wewnątrz, osoba, ściana&#10;&#10;Opis wygenerowany automatycznie">
            <a:extLst>
              <a:ext uri="{FF2B5EF4-FFF2-40B4-BE49-F238E27FC236}">
                <a16:creationId xmlns:a16="http://schemas.microsoft.com/office/drawing/2014/main" id="{8998BE31-613D-4230-93C0-05321FC54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021946"/>
            <a:ext cx="3425609" cy="2569206"/>
          </a:xfrm>
          <a:prstGeom prst="rect">
            <a:avLst/>
          </a:prstGeom>
        </p:spPr>
      </p:pic>
      <p:pic>
        <p:nvPicPr>
          <p:cNvPr id="7" name="Obraz 6" descr="Obraz zawierający osoba, wewnątrz, ściana, stół&#10;&#10;Opis wygenerowany automatycznie">
            <a:extLst>
              <a:ext uri="{FF2B5EF4-FFF2-40B4-BE49-F238E27FC236}">
                <a16:creationId xmlns:a16="http://schemas.microsoft.com/office/drawing/2014/main" id="{EF5DA92F-AD23-4F25-8D50-E310FEAF0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1340927"/>
            <a:ext cx="3433324" cy="1931244"/>
          </a:xfrm>
          <a:prstGeom prst="rect">
            <a:avLst/>
          </a:prstGeom>
        </p:spPr>
      </p:pic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Symbol zastępczy zawartości 4" descr="Obraz zawierający wewnątrz, podłoże, ściana, pomieszczenie&#10;&#10;Opis wygenerowany automatycznie">
            <a:extLst>
              <a:ext uri="{FF2B5EF4-FFF2-40B4-BE49-F238E27FC236}">
                <a16:creationId xmlns:a16="http://schemas.microsoft.com/office/drawing/2014/main" id="{6B86D4F4-C281-47FA-939D-47ED96810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339" y="330045"/>
            <a:ext cx="2218688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051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CFAC512-529C-4863-AF8B-A1ED22CB1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>
                <a:solidFill>
                  <a:srgbClr val="FFFFFF"/>
                </a:solidFill>
              </a:rPr>
              <a:t>Eksperyment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9" name="Symbol zastępczy zawartości 8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A6C51F98-0760-4179-AECA-C32CFF77E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9180" y="807436"/>
            <a:ext cx="3997637" cy="2998227"/>
          </a:xfrm>
          <a:prstGeom prst="rect">
            <a:avLst/>
          </a:prstGeom>
        </p:spPr>
      </p:pic>
      <p:pic>
        <p:nvPicPr>
          <p:cNvPr id="23" name="Obraz 22" descr="Obraz zawierający tekst&#10;&#10;Opis wygenerowany automatycznie">
            <a:extLst>
              <a:ext uri="{FF2B5EF4-FFF2-40B4-BE49-F238E27FC236}">
                <a16:creationId xmlns:a16="http://schemas.microsoft.com/office/drawing/2014/main" id="{ECBFAECB-298E-4D01-BD7F-4C849C822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69997" y="307731"/>
            <a:ext cx="5348009" cy="399763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634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osoba, chłopiec, dziecko, młode&#10;&#10;Opis wygenerowany automatycznie">
            <a:extLst>
              <a:ext uri="{FF2B5EF4-FFF2-40B4-BE49-F238E27FC236}">
                <a16:creationId xmlns:a16="http://schemas.microsoft.com/office/drawing/2014/main" id="{4969390A-0D77-4B9D-887A-26201A343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EBE9798-64DF-4779-BE34-AD09886B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Lekcja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druga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Witaminy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zdrowie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134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85DB94-8FB9-4499-82F6-4638E94E6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Kazimierzu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Funku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połączyliśmy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pl-PL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lekcjami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zdrowym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odżywianiu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A601815-D790-4FF6-9436-A3CE36FE1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" b="26526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1293131-89D2-4DA3-8426-7B867022A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9" b="-1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FB825E5-8DAD-449A-A4D7-A563387DDE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3" r="2" b="8242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05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B05F46-7EE9-401A-9D64-7513B1EAA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Witaminowy sygnalizator.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F9BD148-C2DA-4330-B660-45513AEA0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4" r="-1" b="41239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5B64C7A0-CB2F-4E14-B3B8-CB63FA2965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96" r="-2" b="14196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41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9D1B72-CA88-403B-9168-383170EAF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l-PL" sz="4800" dirty="0"/>
              <a:t>Gdzie występują witaminy.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Obraz 8" descr="Obraz zawierający osoba, wewnątrz, siedzi, dziecko&#10;&#10;Opis wygenerowany automatycznie">
            <a:extLst>
              <a:ext uri="{FF2B5EF4-FFF2-40B4-BE49-F238E27FC236}">
                <a16:creationId xmlns:a16="http://schemas.microsoft.com/office/drawing/2014/main" id="{31A7A586-03F9-4F2A-96AC-91BEC4E1B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 r="14166" b="-1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7" name="Obraz 6" descr="Obraz zawierający dziecko, osoba, mały, wewnątrz&#10;&#10;Opis wygenerowany automatycznie">
            <a:extLst>
              <a:ext uri="{FF2B5EF4-FFF2-40B4-BE49-F238E27FC236}">
                <a16:creationId xmlns:a16="http://schemas.microsoft.com/office/drawing/2014/main" id="{9FD34F72-2FB8-407A-8A8B-F2B8EFBBD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1077" b="-1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5" name="Symbol zastępczy zawartości 4" descr="Obraz zawierający osoba, wewnątrz, stół, siedzi&#10;&#10;Opis wygenerowany automatycznie">
            <a:extLst>
              <a:ext uri="{FF2B5EF4-FFF2-40B4-BE49-F238E27FC236}">
                <a16:creationId xmlns:a16="http://schemas.microsoft.com/office/drawing/2014/main" id="{59440979-0C78-408C-967D-F01F3FA77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4" r="2" b="3411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01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D133776-E441-4881-9D92-E6E51B24E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Lekcja trzecia – Zdrowe odżywianie </a:t>
            </a:r>
            <a:b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–czemu nie?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A6C3AFAB-05A9-4634-A082-860B15464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735"/>
          <a:stretch/>
        </p:blipFill>
        <p:spPr>
          <a:xfrm rot="5400000">
            <a:off x="-709406" y="1348774"/>
            <a:ext cx="6214534" cy="4160452"/>
          </a:xfrm>
          <a:prstGeom prst="rect">
            <a:avLst/>
          </a:prstGeom>
        </p:spPr>
      </p:pic>
      <p:pic>
        <p:nvPicPr>
          <p:cNvPr id="5" name="Symbol zastępczy zawartości 4" descr="Obraz zawierający osoba, dziecko, wewnątrz, chłopiec&#10;&#10;Opis wygenerowany automatycznie">
            <a:extLst>
              <a:ext uri="{FF2B5EF4-FFF2-40B4-BE49-F238E27FC236}">
                <a16:creationId xmlns:a16="http://schemas.microsoft.com/office/drawing/2014/main" id="{695A0242-1AD9-4966-995C-BEC29CDE6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3" r="2" b="9118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55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389A40-E371-4277-8622-F3215EBA9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>
                <a:solidFill>
                  <a:srgbClr val="FFFFFF"/>
                </a:solidFill>
              </a:rPr>
              <a:t>Dlaczego warto jeść owoce i warzywa?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1C71991-0193-4010-9E66-34DDA766B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026" y="812433"/>
            <a:ext cx="3997637" cy="2988233"/>
          </a:xfrm>
          <a:prstGeom prst="rect">
            <a:avLst/>
          </a:prstGeom>
        </p:spPr>
      </p:pic>
      <p:pic>
        <p:nvPicPr>
          <p:cNvPr id="5" name="Symbol zastępczy zawartości 4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259B7279-3537-4E49-BB28-EC7E172BB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03572" y="807435"/>
            <a:ext cx="3997637" cy="299822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73142D87-A61C-4A0C-B189-4A96EAC17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548" y="330045"/>
            <a:ext cx="2928269" cy="399763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472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C426632-1A37-4729-B1B8-8CF03EBEA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Próbujemy witamin</a:t>
            </a:r>
          </a:p>
        </p:txBody>
      </p:sp>
      <p:pic>
        <p:nvPicPr>
          <p:cNvPr id="6" name="Obraz 5" descr="Obraz zawierający osoba, wewnątrz, dziecko, grupa&#10;&#10;Opis wygenerowany automatycznie">
            <a:extLst>
              <a:ext uri="{FF2B5EF4-FFF2-40B4-BE49-F238E27FC236}">
                <a16:creationId xmlns:a16="http://schemas.microsoft.com/office/drawing/2014/main" id="{D76AAFB1-5821-4FE4-9233-2CDD5175F6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48" b="3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4" name="Symbol zastępczy zawartości 3" descr="Obraz zawierający tekst&#10;&#10;Opis wygenerowany automatycznie">
            <a:extLst>
              <a:ext uri="{FF2B5EF4-FFF2-40B4-BE49-F238E27FC236}">
                <a16:creationId xmlns:a16="http://schemas.microsoft.com/office/drawing/2014/main" id="{3EA73A4F-F3AE-4D52-8FC4-22193D433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3159"/>
          <a:stretch/>
        </p:blipFill>
        <p:spPr>
          <a:xfrm rot="16200000">
            <a:off x="4916034" y="44654"/>
            <a:ext cx="2985818" cy="3539976"/>
          </a:xfrm>
          <a:prstGeom prst="rect">
            <a:avLst/>
          </a:prstGeom>
        </p:spPr>
      </p:pic>
      <p:pic>
        <p:nvPicPr>
          <p:cNvPr id="8" name="Obraz 7" descr="Obraz zawierający ściana, podłoże, wewnątrz, osoba&#10;&#10;Opis wygenerowany automatycznie">
            <a:extLst>
              <a:ext uri="{FF2B5EF4-FFF2-40B4-BE49-F238E27FC236}">
                <a16:creationId xmlns:a16="http://schemas.microsoft.com/office/drawing/2014/main" id="{3DC3F55C-C03A-4967-9798-FB7B640BE5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7" r="-1" b="1677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 descr="Obraz zawierający osoba, wewnątrz, stół, dziecko&#10;&#10;Opis wygenerowany automatycznie">
            <a:extLst>
              <a:ext uri="{FF2B5EF4-FFF2-40B4-BE49-F238E27FC236}">
                <a16:creationId xmlns:a16="http://schemas.microsoft.com/office/drawing/2014/main" id="{36F8D431-AAEA-40BC-888E-9A9EF23F84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r="8686" b="3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10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FA1B759-D533-4B97-BD93-FA5A0BBF3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Witaminki w płynie</a:t>
            </a:r>
          </a:p>
        </p:txBody>
      </p:sp>
      <p:pic>
        <p:nvPicPr>
          <p:cNvPr id="5" name="Symbol zastępczy zawartości 4" descr="Obraz zawierający wewnątrz, podłoże, ściana, osoba&#10;&#10;Opis wygenerowany automatycznie">
            <a:extLst>
              <a:ext uri="{FF2B5EF4-FFF2-40B4-BE49-F238E27FC236}">
                <a16:creationId xmlns:a16="http://schemas.microsoft.com/office/drawing/2014/main" id="{D4A332A9-6C64-4984-AE62-F92FF29CD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59" y="307731"/>
            <a:ext cx="5330182" cy="39976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93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336611C-417A-4D65-B41C-CDEF57473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Klasa II c</a:t>
            </a:r>
          </a:p>
        </p:txBody>
      </p:sp>
      <p:pic>
        <p:nvPicPr>
          <p:cNvPr id="4" name="Symbol zastępczy zawartości 4" descr="Obraz zawierający wewnątrz, osoba, ściana, podłoże&#10;&#10;Opis wygenerowany automatycznie">
            <a:extLst>
              <a:ext uri="{FF2B5EF4-FFF2-40B4-BE49-F238E27FC236}">
                <a16:creationId xmlns:a16="http://schemas.microsoft.com/office/drawing/2014/main" id="{763820E1-D63E-4E5D-A40C-DF6D31A74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5153822" y="1596680"/>
            <a:ext cx="6553545" cy="367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81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6DA36C7-DF51-4C98-8D0B-A7B6EB95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>
                <a:solidFill>
                  <a:srgbClr val="FFFFFF"/>
                </a:solidFill>
              </a:rPr>
              <a:t>Będziesz zdrowy gdy…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9" name="Obraz 8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1D582530-9518-4460-93FD-7770E5F00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021946"/>
            <a:ext cx="3425609" cy="256920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DF35813-059D-4054-92D4-52E684390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44936" y="589887"/>
            <a:ext cx="2514909" cy="343332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ymbol zastępczy zawartości 4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6725F137-C36F-4D38-B78E-24FEB5B6C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69" y="330045"/>
            <a:ext cx="2998227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233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AD49D7-FB72-4FB3-89D1-2F30BFB3B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Lekcja czwarta - Czy wiemy co jemy?</a:t>
            </a:r>
          </a:p>
        </p:txBody>
      </p:sp>
      <p:pic>
        <p:nvPicPr>
          <p:cNvPr id="5" name="Symbol zastępczy zawartości 4" descr="Obraz zawierający osoba, stół, dziecko, chłopiec&#10;&#10;Opis wygenerowany automatycznie">
            <a:extLst>
              <a:ext uri="{FF2B5EF4-FFF2-40B4-BE49-F238E27FC236}">
                <a16:creationId xmlns:a16="http://schemas.microsoft.com/office/drawing/2014/main" id="{D111A845-04F6-4387-A3E2-C664D5702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Obraz 6" descr="Obraz zawierający osoba, wewnątrz, stół, dziecko&#10;&#10;Opis wygenerowany automatycznie">
            <a:extLst>
              <a:ext uri="{FF2B5EF4-FFF2-40B4-BE49-F238E27FC236}">
                <a16:creationId xmlns:a16="http://schemas.microsoft.com/office/drawing/2014/main" id="{B9C148F3-30B3-4293-87A8-3CD91624C6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353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osoba, stół, wewnątrz, dziecko&#10;&#10;Opis wygenerowany automatycznie">
            <a:extLst>
              <a:ext uri="{FF2B5EF4-FFF2-40B4-BE49-F238E27FC236}">
                <a16:creationId xmlns:a16="http://schemas.microsoft.com/office/drawing/2014/main" id="{61963C91-68D1-4E32-A6C5-6A9CF1535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59" y="1313410"/>
            <a:ext cx="2648371" cy="19862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90FD2EE-AE1D-4B98-8762-D415123A4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Robimy sałatki- warzywne i owocowe.</a:t>
            </a:r>
          </a:p>
        </p:txBody>
      </p:sp>
      <p:pic>
        <p:nvPicPr>
          <p:cNvPr id="5" name="Symbol zastępczy zawartości 4" descr="Obraz zawierający osoba, wewnątrz, ściana, stół&#10;&#10;Opis wygenerowany automatycznie">
            <a:extLst>
              <a:ext uri="{FF2B5EF4-FFF2-40B4-BE49-F238E27FC236}">
                <a16:creationId xmlns:a16="http://schemas.microsoft.com/office/drawing/2014/main" id="{30255AA3-584F-47FE-A402-76712AA90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1" y="1309247"/>
            <a:ext cx="2659472" cy="1994604"/>
          </a:xfrm>
          <a:prstGeom prst="rect">
            <a:avLst/>
          </a:prstGeom>
        </p:spPr>
      </p:pic>
      <p:pic>
        <p:nvPicPr>
          <p:cNvPr id="11" name="Obraz 10" descr="Obraz zawierający osoba, wewnątrz, stół, siedzi&#10;&#10;Opis wygenerowany automatycznie">
            <a:extLst>
              <a:ext uri="{FF2B5EF4-FFF2-40B4-BE49-F238E27FC236}">
                <a16:creationId xmlns:a16="http://schemas.microsoft.com/office/drawing/2014/main" id="{D802C77F-9DB1-440B-A763-4D6C544F5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43" y="1314046"/>
            <a:ext cx="2646677" cy="198500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Obraz zawierający osoba, okno, wewnątrz, stół&#10;&#10;Opis wygenerowany automatycznie">
            <a:extLst>
              <a:ext uri="{FF2B5EF4-FFF2-40B4-BE49-F238E27FC236}">
                <a16:creationId xmlns:a16="http://schemas.microsoft.com/office/drawing/2014/main" id="{F6A17F20-4209-4C59-A65A-E7378CF0CB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69" y="1335724"/>
            <a:ext cx="2648372" cy="198627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631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osoba, wewnątrz, stół, żywność&#10;&#10;Opis wygenerowany automatycznie">
            <a:extLst>
              <a:ext uri="{FF2B5EF4-FFF2-40B4-BE49-F238E27FC236}">
                <a16:creationId xmlns:a16="http://schemas.microsoft.com/office/drawing/2014/main" id="{F76D5372-7938-40C5-A0D5-EC8ED263B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59" y="1313410"/>
            <a:ext cx="2648371" cy="1986278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C06ED18-C651-46A7-BC1F-742A311FB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Sałatki</a:t>
            </a:r>
          </a:p>
        </p:txBody>
      </p:sp>
      <p:pic>
        <p:nvPicPr>
          <p:cNvPr id="11" name="Obraz 10" descr="Obraz zawierający osoba, dziecko, siedzi, chłopiec&#10;&#10;Opis wygenerowany automatycznie">
            <a:extLst>
              <a:ext uri="{FF2B5EF4-FFF2-40B4-BE49-F238E27FC236}">
                <a16:creationId xmlns:a16="http://schemas.microsoft.com/office/drawing/2014/main" id="{329AE953-B41A-43C0-841E-81A17E545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1" y="1309247"/>
            <a:ext cx="2659472" cy="1994604"/>
          </a:xfrm>
          <a:prstGeom prst="rect">
            <a:avLst/>
          </a:prstGeom>
        </p:spPr>
      </p:pic>
      <p:pic>
        <p:nvPicPr>
          <p:cNvPr id="5" name="Symbol zastępczy zawartości 4" descr="Obraz zawierający osoba, stół, ściana, siedzi&#10;&#10;Opis wygenerowany automatycznie">
            <a:extLst>
              <a:ext uri="{FF2B5EF4-FFF2-40B4-BE49-F238E27FC236}">
                <a16:creationId xmlns:a16="http://schemas.microsoft.com/office/drawing/2014/main" id="{E4C6150D-9643-4CA5-9C58-DAACF26FF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43" y="1314046"/>
            <a:ext cx="2646677" cy="198500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Obraz zawierający stół, wewnątrz, osoba, dziecko&#10;&#10;Opis wygenerowany automatycznie">
            <a:extLst>
              <a:ext uri="{FF2B5EF4-FFF2-40B4-BE49-F238E27FC236}">
                <a16:creationId xmlns:a16="http://schemas.microsoft.com/office/drawing/2014/main" id="{644A0AB7-535D-4C58-968D-6ADDC3617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69" y="1335724"/>
            <a:ext cx="2648372" cy="198627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116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79C46B-6D3C-41DF-9903-D8DD5B07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My wiemy co jemy.</a:t>
            </a:r>
          </a:p>
        </p:txBody>
      </p:sp>
      <p:pic>
        <p:nvPicPr>
          <p:cNvPr id="7" name="Obraz 6" descr="Obraz zawierający osoba, stół, żywność, jedzenie&#10;&#10;Opis wygenerowany automatycznie">
            <a:extLst>
              <a:ext uri="{FF2B5EF4-FFF2-40B4-BE49-F238E27FC236}">
                <a16:creationId xmlns:a16="http://schemas.microsoft.com/office/drawing/2014/main" id="{7020834F-2925-482D-94F0-ACF0F5162E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Symbol zastępczy zawartości 4" descr="Obraz zawierający żywność, stół, talerz, miska&#10;&#10;Opis wygenerowany automatycznie">
            <a:extLst>
              <a:ext uri="{FF2B5EF4-FFF2-40B4-BE49-F238E27FC236}">
                <a16:creationId xmlns:a16="http://schemas.microsoft.com/office/drawing/2014/main" id="{FAE21FF3-70E7-4C38-B0F3-9EB20A125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6958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674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D3A3A2-4A33-4D2B-ADBD-1F035FE59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 wiemy co jemy</a:t>
            </a:r>
          </a:p>
        </p:txBody>
      </p:sp>
      <p:pic>
        <p:nvPicPr>
          <p:cNvPr id="5" name="Symbol zastępczy zawartości 4" descr="Obraz zawierający osoba, stół, siedzi, wewnątrz&#10;&#10;Opis wygenerowany automatycznie">
            <a:extLst>
              <a:ext uri="{FF2B5EF4-FFF2-40B4-BE49-F238E27FC236}">
                <a16:creationId xmlns:a16="http://schemas.microsoft.com/office/drawing/2014/main" id="{64325EDC-6CE7-42D9-858F-0A991961B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" r="1" b="27339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7" name="Obraz 6" descr="Obraz zawierający stół, osoba, dziecko, siedzi&#10;&#10;Opis wygenerowany automatycznie">
            <a:extLst>
              <a:ext uri="{FF2B5EF4-FFF2-40B4-BE49-F238E27FC236}">
                <a16:creationId xmlns:a16="http://schemas.microsoft.com/office/drawing/2014/main" id="{8CCEB1E8-A53A-48B0-AF07-9E6F607CDE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243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3" name="Obraz 12" descr="Obraz zawierający stół, osoba, wewnątrz, siedzi&#10;&#10;Opis wygenerowany automatycznie">
            <a:extLst>
              <a:ext uri="{FF2B5EF4-FFF2-40B4-BE49-F238E27FC236}">
                <a16:creationId xmlns:a16="http://schemas.microsoft.com/office/drawing/2014/main" id="{4ED7809B-AC69-4B17-A816-B29D08EDB7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0" r="9526" b="-3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1" name="Obraz 10" descr="Obraz zawierający stół, jedzenie, osoba, podłoże&#10;&#10;Opis wygenerowany automatycznie">
            <a:extLst>
              <a:ext uri="{FF2B5EF4-FFF2-40B4-BE49-F238E27FC236}">
                <a16:creationId xmlns:a16="http://schemas.microsoft.com/office/drawing/2014/main" id="{07B9E9E5-0625-412F-858A-E6C25ADDBA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r="22729" b="-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Obraz zawierający stół, osoba, podłoże, siedzi&#10;&#10;Opis wygenerowany automatycznie">
            <a:extLst>
              <a:ext uri="{FF2B5EF4-FFF2-40B4-BE49-F238E27FC236}">
                <a16:creationId xmlns:a16="http://schemas.microsoft.com/office/drawing/2014/main" id="{03E8D02A-11FF-4E2E-8B81-05B0912799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358"/>
          <a:stretch/>
        </p:blipFill>
        <p:spPr>
          <a:xfrm>
            <a:off x="317634" y="4525715"/>
            <a:ext cx="379476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91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osoba, grupa, stojące, pozujący&#10;&#10;Opis wygenerowany automatycznie">
            <a:extLst>
              <a:ext uri="{FF2B5EF4-FFF2-40B4-BE49-F238E27FC236}">
                <a16:creationId xmlns:a16="http://schemas.microsoft.com/office/drawing/2014/main" id="{6C918D77-7B08-4152-B935-D88E1C8D1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" b="212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381ED4C-A232-47D4-AB1C-E83ACD30F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Dziękujemy za uwagę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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621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A68E552F-19C7-402C-8588-F3E441C5D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560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  <a:scene3d>
            <a:camera prst="orthographicFront">
              <a:rot lat="2578459" lon="1044603" rev="5705752"/>
            </a:camera>
            <a:lightRig rig="threePt" dir="t"/>
          </a:scene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0386C19-1685-409A-9D10-0BECE9395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0000"/>
                </a:solidFill>
              </a:rPr>
              <a:t>Udział w projekcie „ Być jak Ignacy”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6F86F5-35D2-45BA-87B4-C0D96559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l-PL" sz="19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pl-PL" sz="1900" dirty="0">
                <a:solidFill>
                  <a:srgbClr val="000000"/>
                </a:solidFill>
              </a:rPr>
              <a:t>Uczniowie klasy II c Sp. im. Stanisława Moniuszki w Łajskach wraz </a:t>
            </a:r>
            <a:br>
              <a:rPr lang="pl-PL" sz="1900" dirty="0">
                <a:solidFill>
                  <a:srgbClr val="000000"/>
                </a:solidFill>
              </a:rPr>
            </a:br>
            <a:r>
              <a:rPr lang="pl-PL" sz="1900" dirty="0">
                <a:solidFill>
                  <a:srgbClr val="000000"/>
                </a:solidFill>
              </a:rPr>
              <a:t>z wychowawcą Katarzyną Barabasz </a:t>
            </a:r>
            <a:br>
              <a:rPr lang="pl-PL" sz="1900" dirty="0">
                <a:solidFill>
                  <a:srgbClr val="000000"/>
                </a:solidFill>
              </a:rPr>
            </a:br>
            <a:r>
              <a:rPr lang="pl-PL" sz="1900" dirty="0">
                <a:solidFill>
                  <a:srgbClr val="000000"/>
                </a:solidFill>
              </a:rPr>
              <a:t>i asystentem uczniów niepełnosprawnych Anną Marcinkowską przeprowadzili pierwszy etap projektu „ Być ja Ignacy” w ramach zajęć szkolnych – co pozwoliło wziąć w nim udział wszystkim dzieciom bez wyjątku – zapobiegło wykluczeniu</a:t>
            </a:r>
            <a:r>
              <a:rPr lang="pl-PL" sz="1900">
                <a:solidFill>
                  <a:srgbClr val="000000"/>
                </a:solidFill>
              </a:rPr>
              <a:t>. </a:t>
            </a:r>
            <a:endParaRPr lang="pl-PL" sz="1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41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podłoże, ściana, wewnątrz, siedzi&#10;&#10;Opis wygenerowany automatycznie">
            <a:extLst>
              <a:ext uri="{FF2B5EF4-FFF2-40B4-BE49-F238E27FC236}">
                <a16:creationId xmlns:a16="http://schemas.microsoft.com/office/drawing/2014/main" id="{E43445B6-78C6-4214-BCEB-CAC8B6037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9904AE8-7DBD-483D-8D02-A490FCDCB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Etap II – Kazimierz Funk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55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podłoże, ściana, wewnątrz, osoba&#10;&#10;Opis wygenerowany automatycznie">
            <a:extLst>
              <a:ext uri="{FF2B5EF4-FFF2-40B4-BE49-F238E27FC236}">
                <a16:creationId xmlns:a16="http://schemas.microsoft.com/office/drawing/2014/main" id="{E6328C56-44E4-4D6A-82CD-F89C617DF4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3AAA5DD-3010-4238-B639-5E6E359C9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l-PL" sz="4000"/>
              <a:t>Lekcja pierwsza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01E3D4A-16B4-4AA9-B4D9-CEEEA481E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pl-PL" sz="2000"/>
              <a:t>Kazimierz Funk polski odkrywca witamin</a:t>
            </a:r>
          </a:p>
          <a:p>
            <a:endParaRPr lang="pl-PL" sz="2000"/>
          </a:p>
        </p:txBody>
      </p:sp>
      <p:cxnSp>
        <p:nvCxnSpPr>
          <p:cNvPr id="21" name="Straight Connector 1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477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08D7C4-42F6-478C-BB42-9C71ED931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Kim był Kazimierz Funk?</a:t>
            </a:r>
          </a:p>
        </p:txBody>
      </p:sp>
      <p:pic>
        <p:nvPicPr>
          <p:cNvPr id="9" name="Symbol zastępczy zawartości 8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F553EDDF-FAD7-4F84-8A97-C599B8942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r="17296" b="-1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11" name="Obraz 10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CB799870-F52C-48BC-BDD2-DC0BE7321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3"/>
          <a:stretch/>
        </p:blipFill>
        <p:spPr>
          <a:xfrm rot="10800000"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190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708242-B396-4CC6-95FE-2911EF8F6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Kazimierz Funk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ymbol zastępczy zawartości 4" descr="Obraz zawierający tekst, zdjęcie&#10;&#10;Opis wygenerowany automatycznie">
            <a:extLst>
              <a:ext uri="{FF2B5EF4-FFF2-40B4-BE49-F238E27FC236}">
                <a16:creationId xmlns:a16="http://schemas.microsoft.com/office/drawing/2014/main" id="{79FB5E18-36AF-4101-B53F-EBF729FC8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0" r="298" b="-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9" name="Obraz 8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B2E8C6A7-F0B8-427C-AB8E-EC1E0DBC02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4118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4F24F3FB-A562-42D4-9C5A-DDC854044E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9" r="-2" b="16478"/>
          <a:stretch/>
        </p:blipFill>
        <p:spPr>
          <a:xfrm rot="16200000">
            <a:off x="8007033" y="388620"/>
            <a:ext cx="3930978" cy="379476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235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D1173C-6B3E-418A-982F-B552F3370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Witaminki, Witaminki dla chłopczyka </a:t>
            </a:r>
            <a:br>
              <a:rPr lang="pl-PL" dirty="0"/>
            </a:br>
            <a:r>
              <a:rPr lang="pl-PL" dirty="0"/>
              <a:t>i dziewczynki.</a:t>
            </a:r>
          </a:p>
        </p:txBody>
      </p:sp>
      <p:pic>
        <p:nvPicPr>
          <p:cNvPr id="4" name="video-1551028776">
            <a:hlinkClick r:id="" action="ppaction://media"/>
            <a:extLst>
              <a:ext uri="{FF2B5EF4-FFF2-40B4-BE49-F238E27FC236}">
                <a16:creationId xmlns:a16="http://schemas.microsoft.com/office/drawing/2014/main" id="{BFEBEA37-EB5B-4CB7-B922-E27B5CF363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1400" y="1825625"/>
            <a:ext cx="7569200" cy="4351338"/>
          </a:xfrm>
        </p:spPr>
      </p:pic>
    </p:spTree>
    <p:extLst>
      <p:ext uri="{BB962C8B-B14F-4D97-AF65-F5344CB8AC3E}">
        <p14:creationId xmlns:p14="http://schemas.microsoft.com/office/powerpoint/2010/main" val="373255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721852B-38BA-4EB6-A294-5F1FE8A81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Sprawdziliśmy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czy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eksperyment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który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nam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pokazaliście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jest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prawdziwy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Lekcja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pl-PL" sz="3000" dirty="0">
                <a:solidFill>
                  <a:srgbClr val="FFFFFF"/>
                </a:solidFill>
              </a:rPr>
              <a:t>c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hemikiem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szkolnym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5" name="Symbol zastępczy zawartości 4" descr="Obraz zawierający osoba, wewnątrz, okno, stojące&#10;&#10;Opis wygenerowany automatycznie">
            <a:extLst>
              <a:ext uri="{FF2B5EF4-FFF2-40B4-BE49-F238E27FC236}">
                <a16:creationId xmlns:a16="http://schemas.microsoft.com/office/drawing/2014/main" id="{4BB02B69-386F-4374-A5C8-AAB9B8F6D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59" y="307731"/>
            <a:ext cx="5330182" cy="39976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36735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134</Words>
  <Application>Microsoft Office PowerPoint</Application>
  <PresentationFormat>Panoramiczny</PresentationFormat>
  <Paragraphs>29</Paragraphs>
  <Slides>26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Motyw pakietu Office</vt:lpstr>
      <vt:lpstr>                     Być jak Ignacy  Klasa II c  Szkoła Podstawowa im. Stanisława Moniuszki w Łajskach. </vt:lpstr>
      <vt:lpstr>Klasa II c</vt:lpstr>
      <vt:lpstr>Udział w projekcie „ Być jak Ignacy”</vt:lpstr>
      <vt:lpstr>Etap II – Kazimierz Funk</vt:lpstr>
      <vt:lpstr>Lekcja pierwsza</vt:lpstr>
      <vt:lpstr>Kim był Kazimierz Funk?</vt:lpstr>
      <vt:lpstr>Kazimierz Funk</vt:lpstr>
      <vt:lpstr>Witaminki, Witaminki dla chłopczyka  i dziewczynki.</vt:lpstr>
      <vt:lpstr>Sprawdziliśmy czy eksperyment, który nam pokazaliście jest prawdziwy. Lekcja z chemikiem szkolnym.</vt:lpstr>
      <vt:lpstr>Eksperyment </vt:lpstr>
      <vt:lpstr>Eksperyment</vt:lpstr>
      <vt:lpstr>Lekcja druga – Witaminy to zdrowie.</vt:lpstr>
      <vt:lpstr>Projekt o Kazimierzu Funku połączyliśmy  z lekcjami o zdrowym odżywianiu.</vt:lpstr>
      <vt:lpstr>Witaminowy sygnalizator.</vt:lpstr>
      <vt:lpstr>Gdzie występują witaminy.</vt:lpstr>
      <vt:lpstr>Lekcja trzecia – Zdrowe odżywianie  –czemu nie?</vt:lpstr>
      <vt:lpstr>Dlaczego warto jeść owoce i warzywa?</vt:lpstr>
      <vt:lpstr>Próbujemy witamin</vt:lpstr>
      <vt:lpstr>Witaminki w płynie</vt:lpstr>
      <vt:lpstr>Będziesz zdrowy gdy…</vt:lpstr>
      <vt:lpstr>Lekcja czwarta - Czy wiemy co jemy?</vt:lpstr>
      <vt:lpstr>Robimy sałatki- warzywne i owocowe.</vt:lpstr>
      <vt:lpstr>Sałatki</vt:lpstr>
      <vt:lpstr>My wiemy co jemy.</vt:lpstr>
      <vt:lpstr>My wiemy co jemy</vt:lpstr>
      <vt:lpstr>Dziękujemy za uwagę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Być jak Ignacy  Klasa II c  Szkoła Podstawowa im. Stanisława Moniuszki w Łajskach. </dc:title>
  <dc:creator> </dc:creator>
  <cp:lastModifiedBy> </cp:lastModifiedBy>
  <cp:revision>3</cp:revision>
  <dcterms:created xsi:type="dcterms:W3CDTF">2019-02-24T19:16:36Z</dcterms:created>
  <dcterms:modified xsi:type="dcterms:W3CDTF">2019-02-26T22:29:22Z</dcterms:modified>
</cp:coreProperties>
</file>