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8" r:id="rId15"/>
    <p:sldId id="275" r:id="rId16"/>
    <p:sldId id="276" r:id="rId17"/>
    <p:sldId id="272" r:id="rId18"/>
    <p:sldId id="273" r:id="rId19"/>
    <p:sldId id="274" r:id="rId20"/>
    <p:sldId id="27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ED8DD-B874-4A5A-9655-E808ECC68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200B83-319E-45AB-B62B-40377751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C7C63E-5316-4E13-906B-CC2FA748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25B325-DBC2-4DCF-9EB1-55B818A9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7B0411-5F00-4F7E-8647-84FF1AD2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71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5E77B3-B7E1-4F67-AB16-1292B14B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C75E9F1-FB94-4CFC-8206-F4CD5BC89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8D68D0-8980-4829-9111-E96F6BE7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03CF40-2621-4B28-B51A-23050816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6E9AF7-3614-4793-8F64-CECEABE1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09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03CBB00-81CF-4E15-8EBD-E44C5B33D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F032F02-A904-4350-9E69-4042901CF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9C8192-7809-4031-A47B-C09FC121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394CA1-EA26-43A7-9755-25D91EEF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F088EE-D74E-4B06-A49D-62754635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84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8BC88-17AD-46B9-9F2C-FE4FA90A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F4FDFE-C7F5-4E8B-9404-2F38EC8A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F14E7A-D00A-4BFB-98E8-D8A1E8F0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AE9850-91E8-48B3-8E5C-92E33A3F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F975BC-6715-4F6A-BF3D-06ADBC80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55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02FD14-6846-425E-B32F-D7E78B84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69F1465-E913-46C3-AEFB-8A2DEA7BF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3E6A9B-5212-4B00-AADB-C9DBA926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7C6AA8-8499-4446-A72B-BCDB3B20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A23A63-6545-4041-8A72-53E95489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8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02993-9F3F-4733-8D6D-543EB6C0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5D4094-5430-4E77-8EC6-8A987B40E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35F29A-6913-4230-B5A9-26A562EAA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9706B4-6C5F-4AD0-86FC-EA2172C4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AC7F3E-1A7F-4160-9A59-A3805085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BCA3F6-684C-4781-A5C3-7E100FFC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85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9ABA2F-565E-4466-91F8-E5FB543B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4CB640-DEAA-4BFC-A4A3-B5594369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76E262-C308-4B9C-AF59-00B033210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9CE0BF-1934-4C12-BC19-32171CF32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C118A2B-EE3E-403F-9057-8FEDA9521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29D429A-DBA3-4F83-ABE7-04414A07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20786C9-4032-4EAB-A8CB-9F1D4E81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5AF29B2-DBAB-466D-8BB6-F64B6685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9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325277-2418-4CC6-86B5-0591E047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C32DD56-6A79-44B7-992C-C136F6C8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A46BAD-11D2-4D1A-8E9D-80501BC9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0795506-19DD-41B7-8B44-969C7975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31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37ED236-5625-4E21-B3F4-0B2BEC9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F14E070-678E-4F1D-817D-59620131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4C5ACD-29DD-431A-8E53-425783D5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B5C983-C094-4A03-9DA1-1E266E1D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D88819-8316-4B9A-A9EE-B6F01C264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599FEA-F4EB-42E8-8D8F-52C241E90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220D02-C25A-4D17-8056-51F8E774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68140C-F5DF-4753-8052-646C97D8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BE053A0-7DD1-4FD2-8FE7-2B80A8A4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48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1DF738-5AE7-4794-9F59-C1911F6F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9D1B379-2944-4D6E-B658-A909BE3D0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6692DA-422E-4052-AF8B-966615E6F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56F869-5E52-45AE-A9E9-6A9CBB36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A0729A-6FF0-44A4-B0DD-AB6A88A9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1EBDA4-F192-46C8-BD54-E3F1131F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3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C08AB2F-36D4-459B-9C1D-E02F4F8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B8E93C-EA4D-43E0-9B12-B7C51CB78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765C42-74BE-4DFC-AF77-9EED901F8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00D5-7FF2-4848-9458-EE59916E5F9B}" type="datetimeFigureOut">
              <a:rPr lang="pl-PL" smtClean="0"/>
              <a:t>25.04.2019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4775B5-8824-40A3-BCF3-FB25F1897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9AE604-66D7-4C61-9529-E30F6FBC9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5EA5-0B12-41E1-B9CA-4AA58AA5E6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3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D4A50-BCA2-4DE0-AC2C-C7A33EC16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pl-PL" sz="4700">
                <a:solidFill>
                  <a:srgbClr val="FFFFFF"/>
                </a:solidFill>
              </a:rPr>
              <a:t>Być jak Ignacy</a:t>
            </a:r>
            <a:br>
              <a:rPr lang="pl-PL" sz="4700">
                <a:solidFill>
                  <a:srgbClr val="FFFFFF"/>
                </a:solidFill>
              </a:rPr>
            </a:br>
            <a:br>
              <a:rPr lang="pl-PL" sz="4700">
                <a:solidFill>
                  <a:srgbClr val="FFFFFF"/>
                </a:solidFill>
              </a:rPr>
            </a:br>
            <a:r>
              <a:rPr lang="pl-PL" sz="4700">
                <a:solidFill>
                  <a:srgbClr val="FFFFFF"/>
                </a:solidFill>
              </a:rPr>
              <a:t>Klasa II 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5979D0A-512A-46A7-A83C-2CF357133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FFFFFF"/>
                </a:solidFill>
              </a:rPr>
              <a:t>Szkoła Podstawowa im. Stanisława Moniuszki w Łajskach.</a:t>
            </a:r>
          </a:p>
          <a:p>
            <a:endParaRPr lang="pl-PL" sz="2000" dirty="0">
              <a:solidFill>
                <a:srgbClr val="FFFFFF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CE043E-260D-4F4B-82CD-9B6CD554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315" y="1235947"/>
            <a:ext cx="8822453" cy="49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8025DE-7075-4F17-A801-8B5882D4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400" dirty="0">
                <a:solidFill>
                  <a:srgbClr val="FFFFFF"/>
                </a:solidFill>
              </a:rPr>
              <a:t>Potrzeba matką wynalazku.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Obraz 6" descr="Obraz zawierający okno, wewnątrz, osoba, podłoże&#10;&#10;Opis wygenerowany automatycznie">
            <a:extLst>
              <a:ext uri="{FF2B5EF4-FFF2-40B4-BE49-F238E27FC236}">
                <a16:creationId xmlns:a16="http://schemas.microsoft.com/office/drawing/2014/main" id="{88EA3484-AD68-4244-91EA-C11C084A0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343097"/>
            <a:ext cx="3425609" cy="1926905"/>
          </a:xfrm>
          <a:prstGeom prst="rect">
            <a:avLst/>
          </a:prstGeom>
        </p:spPr>
      </p:pic>
      <p:pic>
        <p:nvPicPr>
          <p:cNvPr id="5" name="Symbol zastępczy zawartości 4" descr="Obraz zawierający podłoże, osoba, wewnątrz, ściana&#10;&#10;Opis wygenerowany automatycznie">
            <a:extLst>
              <a:ext uri="{FF2B5EF4-FFF2-40B4-BE49-F238E27FC236}">
                <a16:creationId xmlns:a16="http://schemas.microsoft.com/office/drawing/2014/main" id="{C962AA11-99CA-48C3-AD01-F99889F07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340927"/>
            <a:ext cx="3433324" cy="19312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podłoże, wewnątrz, ściana, sufit&#10;&#10;Opis wygenerowany automatycznie">
            <a:extLst>
              <a:ext uri="{FF2B5EF4-FFF2-40B4-BE49-F238E27FC236}">
                <a16:creationId xmlns:a16="http://schemas.microsoft.com/office/drawing/2014/main" id="{DE84E527-A7AC-44C3-A4C7-B01833575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25" y="1365887"/>
            <a:ext cx="3423916" cy="19259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87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C717FC-6886-4346-A094-E7C0E65DE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Potrzeba matką wynalazku.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8B2020CA-73D1-428E-BA0C-690214F66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12" y="2426818"/>
            <a:ext cx="2998227" cy="39976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3C18E7D-B02A-4DEB-A971-AE49D2A99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74213" y="1760545"/>
            <a:ext cx="3997637" cy="53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65B03D-1CCF-40A1-B6B9-5437C8EE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pl-PL" sz="3700"/>
              <a:t>Lekcja 3 – Dźwięki wokół nas.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2F6014-00E4-4948-9CDA-5777270D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/>
              <a:t>Czwarty etap projektu „ Być jak Ignacy” potraktowaliśmy jako lekcje </a:t>
            </a:r>
            <a:br>
              <a:rPr lang="pl-PL" sz="1800"/>
            </a:br>
            <a:r>
              <a:rPr lang="pl-PL" sz="1800"/>
              <a:t>o komunikacji interpersonalnej i połączyliśmy je ze Światowym Dniem Świadomości Autyzmu.</a:t>
            </a:r>
          </a:p>
        </p:txBody>
      </p:sp>
      <p:pic>
        <p:nvPicPr>
          <p:cNvPr id="5" name="Obraz 4" descr="Obraz zawierający osoba, ściana, grupa, wewnątrz&#10;&#10;Opis wygenerowany automatycznie">
            <a:extLst>
              <a:ext uri="{FF2B5EF4-FFF2-40B4-BE49-F238E27FC236}">
                <a16:creationId xmlns:a16="http://schemas.microsoft.com/office/drawing/2014/main" id="{E9F64457-7A5D-4EF8-BCE4-50AD7BAFF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8704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2AB000-EA7D-47A4-A15E-DA63841F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Komunikacja</a:t>
            </a:r>
            <a:r>
              <a:rPr lang="en-US" sz="5400" dirty="0">
                <a:solidFill>
                  <a:srgbClr val="FFFFFF"/>
                </a:solidFill>
              </a:rPr>
              <a:t> jest </a:t>
            </a:r>
            <a:r>
              <a:rPr lang="pl-PL" sz="5400" dirty="0">
                <a:solidFill>
                  <a:srgbClr val="FFFFFF"/>
                </a:solidFill>
              </a:rPr>
              <a:t>bardzo </a:t>
            </a:r>
            <a:r>
              <a:rPr lang="en-US" sz="5400" dirty="0" err="1">
                <a:solidFill>
                  <a:srgbClr val="FFFFFF"/>
                </a:solidFill>
              </a:rPr>
              <a:t>ważna</a:t>
            </a:r>
            <a:r>
              <a:rPr lang="en-US" sz="5400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Obraz zawierający osoba, wewnątrz, mężczyzna, trzymający&#10;&#10;Opis wygenerowany automatycznie">
            <a:extLst>
              <a:ext uri="{FF2B5EF4-FFF2-40B4-BE49-F238E27FC236}">
                <a16:creationId xmlns:a16="http://schemas.microsoft.com/office/drawing/2014/main" id="{3B97AA07-9D65-4BF1-863C-DB766C3A9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osoba, dziecko, chłopiec, młode&#10;&#10;Opis wygenerowany automatycznie">
            <a:extLst>
              <a:ext uri="{FF2B5EF4-FFF2-40B4-BE49-F238E27FC236}">
                <a16:creationId xmlns:a16="http://schemas.microsoft.com/office/drawing/2014/main" id="{1FEFB71B-75D9-4DA6-AA07-9000EEDEE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3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1B4C4-F01C-446D-9EEE-B85528E5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/>
              <a:t>Lekcja 4- Komunikacja między nami.</a:t>
            </a:r>
          </a:p>
        </p:txBody>
      </p:sp>
      <p:pic>
        <p:nvPicPr>
          <p:cNvPr id="7" name="Symbol zastępczy zawartości 6" descr="Obraz zawierający podłoże, wewnątrz, sport, ściana&#10;&#10;Opis wygenerowany automatycznie">
            <a:extLst>
              <a:ext uri="{FF2B5EF4-FFF2-40B4-BE49-F238E27FC236}">
                <a16:creationId xmlns:a16="http://schemas.microsoft.com/office/drawing/2014/main" id="{63E16D82-ECEB-4C48-92F3-3D223C2F9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t="56337" r="25682" b="29089"/>
          <a:stretch/>
        </p:blipFill>
        <p:spPr>
          <a:xfrm>
            <a:off x="4231193" y="1319151"/>
            <a:ext cx="3529109" cy="1935265"/>
          </a:xfrm>
          <a:prstGeom prst="rect">
            <a:avLst/>
          </a:prstGeom>
        </p:spPr>
      </p:pic>
      <p:pic>
        <p:nvPicPr>
          <p:cNvPr id="9" name="Obraz 8" descr="Obraz zawierający budynek, sport, zawody lekkoatletyczne, droga&#10;&#10;Opis wygenerowany automatycznie">
            <a:extLst>
              <a:ext uri="{FF2B5EF4-FFF2-40B4-BE49-F238E27FC236}">
                <a16:creationId xmlns:a16="http://schemas.microsoft.com/office/drawing/2014/main" id="{8F288A4C-F75B-4E11-90EB-05347EB0B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1" y="1031293"/>
            <a:ext cx="3526424" cy="2644818"/>
          </a:xfrm>
          <a:prstGeom prst="rect">
            <a:avLst/>
          </a:prstGeom>
        </p:spPr>
      </p:pic>
      <p:pic>
        <p:nvPicPr>
          <p:cNvPr id="11" name="Obraz 10" descr="Obraz zawierający drzewo, zewnętrzne, sport, zawody lekkoatletyczne&#10;&#10;Opis wygenerowany automatycznie">
            <a:extLst>
              <a:ext uri="{FF2B5EF4-FFF2-40B4-BE49-F238E27FC236}">
                <a16:creationId xmlns:a16="http://schemas.microsoft.com/office/drawing/2014/main" id="{7BB30028-AE2D-4628-8059-805182E2D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031293"/>
            <a:ext cx="3553968" cy="266547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68A0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4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A77813-47BB-4132-AF1A-19454DE5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Ach ta krótkofalówka –reklama.</a:t>
            </a:r>
          </a:p>
        </p:txBody>
      </p:sp>
      <p:pic>
        <p:nvPicPr>
          <p:cNvPr id="11" name="Obraz 10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23340C28-AB48-4D80-B349-F110689B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7" y="476573"/>
            <a:ext cx="2831187" cy="3774916"/>
          </a:xfrm>
          <a:prstGeom prst="rect">
            <a:avLst/>
          </a:prstGeom>
        </p:spPr>
      </p:pic>
      <p:pic>
        <p:nvPicPr>
          <p:cNvPr id="5" name="Symbol zastępczy zawartości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819CD006-AACD-476E-90E6-4FF1EB403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37" y="476573"/>
            <a:ext cx="2765125" cy="3774916"/>
          </a:xfrm>
          <a:prstGeom prst="rect">
            <a:avLst/>
          </a:prstGeom>
        </p:spPr>
      </p:pic>
      <p:pic>
        <p:nvPicPr>
          <p:cNvPr id="9" name="Obraz 8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9C3DEAD9-1F18-4559-8958-118494DD2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90" y="476573"/>
            <a:ext cx="2831187" cy="37749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6E7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42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A69D78-5475-4DD6-B9AA-99481E92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Ach ta krótkofalówka- reklama.</a:t>
            </a:r>
          </a:p>
        </p:txBody>
      </p:sp>
      <p:pic>
        <p:nvPicPr>
          <p:cNvPr id="9" name="Obraz 8" descr="Obraz zawierający osoba, zewnętrzne, woda&#10;&#10;Opis wygenerowany automatycznie">
            <a:extLst>
              <a:ext uri="{FF2B5EF4-FFF2-40B4-BE49-F238E27FC236}">
                <a16:creationId xmlns:a16="http://schemas.microsoft.com/office/drawing/2014/main" id="{F56EF269-AF87-4FF5-8A42-C846726BE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3" r="11974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7" name="Obraz 6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67180027-F487-417C-A378-D5B47B4E4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2" r="-3" b="7646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F3F4866D-1EA3-4771-9DF2-2AC5C3FC6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 r="-3" b="1287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EF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1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A52EBF-9F9D-41AE-AFF5-39A2E21A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W trakcie tego tygodnia postanowiliśmy również sprawdzić czy damy radę wcielić w życie to czego się nauczyliśmy wyśmienicie się przy tym bawiąc.</a:t>
            </a:r>
          </a:p>
        </p:txBody>
      </p:sp>
      <p:pic>
        <p:nvPicPr>
          <p:cNvPr id="5" name="Symbol zastępczy zawartości 4" descr="Obraz zawierający budynek, sport, zawody lekkoatletyczne, droga&#10;&#10;Opis wygenerowany automatycznie">
            <a:extLst>
              <a:ext uri="{FF2B5EF4-FFF2-40B4-BE49-F238E27FC236}">
                <a16:creationId xmlns:a16="http://schemas.microsoft.com/office/drawing/2014/main" id="{B2959FAA-5B1C-48F1-922A-DED14E3D0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21946"/>
            <a:ext cx="3425609" cy="2569206"/>
          </a:xfrm>
          <a:prstGeom prst="rect">
            <a:avLst/>
          </a:prstGeom>
        </p:spPr>
      </p:pic>
      <p:pic>
        <p:nvPicPr>
          <p:cNvPr id="9" name="Obraz 8" descr="Obraz zawierający osoba, zewnętrzne, dziecko, podłoże&#10;&#10;Opis wygenerowany automatycznie">
            <a:extLst>
              <a:ext uri="{FF2B5EF4-FFF2-40B4-BE49-F238E27FC236}">
                <a16:creationId xmlns:a16="http://schemas.microsoft.com/office/drawing/2014/main" id="{8FF6E969-C09F-4378-9D0C-4C22FA1B9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019053"/>
            <a:ext cx="3433324" cy="25749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osoba, chłopiec, dziecko, zewnętrzne&#10;&#10;Opis wygenerowany automatycznie">
            <a:extLst>
              <a:ext uri="{FF2B5EF4-FFF2-40B4-BE49-F238E27FC236}">
                <a16:creationId xmlns:a16="http://schemas.microsoft.com/office/drawing/2014/main" id="{28508239-8F88-4A6E-BEA8-052398310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38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drzewo, zewnętrzne, podłoże, trawa&#10;&#10;Opis wygenerowany automatycznie">
            <a:extLst>
              <a:ext uri="{FF2B5EF4-FFF2-40B4-BE49-F238E27FC236}">
                <a16:creationId xmlns:a16="http://schemas.microsoft.com/office/drawing/2014/main" id="{9FF4180E-B8D4-4775-B53F-1C6F4C087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59" y="1313410"/>
            <a:ext cx="2648371" cy="198627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C55F54-F481-47B6-8556-91422EB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Nauka i zabawa.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11" name="Obraz 10" descr="Obraz zawierający osoba, zewnętrzne, woda, niebo&#10;&#10;Opis wygenerowany automatycznie">
            <a:extLst>
              <a:ext uri="{FF2B5EF4-FFF2-40B4-BE49-F238E27FC236}">
                <a16:creationId xmlns:a16="http://schemas.microsoft.com/office/drawing/2014/main" id="{2B2FFDF6-AA5F-4E3F-B67E-3249F177D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1309247"/>
            <a:ext cx="2659472" cy="1994604"/>
          </a:xfrm>
          <a:prstGeom prst="rect">
            <a:avLst/>
          </a:prstGeom>
        </p:spPr>
      </p:pic>
      <p:pic>
        <p:nvPicPr>
          <p:cNvPr id="7" name="Obraz 6" descr="Obraz zawierający zewnętrzne, podłoże, osoba, grupa&#10;&#10;Opis wygenerowany automatycznie">
            <a:extLst>
              <a:ext uri="{FF2B5EF4-FFF2-40B4-BE49-F238E27FC236}">
                <a16:creationId xmlns:a16="http://schemas.microsoft.com/office/drawing/2014/main" id="{0CF0902F-DC17-49C8-AD8E-A6DE987F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43" y="1314046"/>
            <a:ext cx="2646677" cy="198500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ymbol zastępczy zawartości 12" descr="Obraz zawierający osoba, zewnętrzne, dziecko, podłoże&#10;&#10;Opis wygenerowany automatycznie">
            <a:extLst>
              <a:ext uri="{FF2B5EF4-FFF2-40B4-BE49-F238E27FC236}">
                <a16:creationId xmlns:a16="http://schemas.microsoft.com/office/drawing/2014/main" id="{1E31FEA4-55CB-4EE7-841A-BDF1D2195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69" y="1335724"/>
            <a:ext cx="2648372" cy="198627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81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 descr="Obraz zawierający drzewo, zewnętrzne, sport, zawody lekkoatletyczne&#10;&#10;Opis wygenerowany automatycznie">
            <a:extLst>
              <a:ext uri="{FF2B5EF4-FFF2-40B4-BE49-F238E27FC236}">
                <a16:creationId xmlns:a16="http://schemas.microsoft.com/office/drawing/2014/main" id="{DE8D7CDE-F754-49AC-9DF4-05434AF4E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59" y="1313410"/>
            <a:ext cx="2648371" cy="19862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3C3880-B365-4DD6-80BF-98E89DC7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400" dirty="0">
                <a:solidFill>
                  <a:srgbClr val="FFFFFF"/>
                </a:solidFill>
              </a:rPr>
              <a:t>Nauka i zabawa.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Symbol zastępczy zawartości 4" descr="Obraz zawierający osoba, dziecko, zewnętrzne, chłopiec&#10;&#10;Opis wygenerowany automatycznie">
            <a:extLst>
              <a:ext uri="{FF2B5EF4-FFF2-40B4-BE49-F238E27FC236}">
                <a16:creationId xmlns:a16="http://schemas.microsoft.com/office/drawing/2014/main" id="{D5A75C36-06FB-4D9F-9C01-F9B5E4235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90"/>
          <a:stretch/>
        </p:blipFill>
        <p:spPr>
          <a:xfrm>
            <a:off x="320041" y="1337092"/>
            <a:ext cx="2659472" cy="1938915"/>
          </a:xfrm>
          <a:prstGeom prst="rect">
            <a:avLst/>
          </a:prstGeom>
        </p:spPr>
      </p:pic>
      <p:pic>
        <p:nvPicPr>
          <p:cNvPr id="7" name="Obraz 6" descr="Obraz zawierający osoba, zewnętrzne, woda&#10;&#10;Opis wygenerowany automatycznie">
            <a:extLst>
              <a:ext uri="{FF2B5EF4-FFF2-40B4-BE49-F238E27FC236}">
                <a16:creationId xmlns:a16="http://schemas.microsoft.com/office/drawing/2014/main" id="{E88CD5B0-705B-41FB-902D-D4082A58BC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r="3774" b="3"/>
          <a:stretch/>
        </p:blipFill>
        <p:spPr>
          <a:xfrm>
            <a:off x="3290143" y="1188999"/>
            <a:ext cx="2646677" cy="223510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 descr="Obraz zawierający osoba, zewnętrzne, dziecko&#10;&#10;Opis wygenerowany automatycznie">
            <a:extLst>
              <a:ext uri="{FF2B5EF4-FFF2-40B4-BE49-F238E27FC236}">
                <a16:creationId xmlns:a16="http://schemas.microsoft.com/office/drawing/2014/main" id="{2A5D5930-654F-4904-B92E-DD948C3837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3" b="3"/>
          <a:stretch/>
        </p:blipFill>
        <p:spPr>
          <a:xfrm>
            <a:off x="9225269" y="1211968"/>
            <a:ext cx="2648372" cy="223379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41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761F5E-D5B6-4735-A8D8-98862C6F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E4601C-22FC-4590-B647-99748B20B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A1C9BD-1682-48F3-A6CE-6F2E88CEE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522515"/>
            <a:ext cx="11324492" cy="60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5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97AB0D-AFB0-456B-8CF8-DCE76B3D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Dzięki Wam bardzo dużo się nauczyliśmy- dziękujemy</a:t>
            </a: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79014A47-6632-48B4-A68D-08D716ECA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7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64237-E079-4A66-9F1B-68676BD9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3013EB-08D5-4389-8CAB-00C4FF90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/>
              <a:t>Udział w programie „ Być jak Ignacy”</a:t>
            </a:r>
          </a:p>
          <a:p>
            <a:pPr marL="0" indent="0">
              <a:buNone/>
            </a:pPr>
            <a:r>
              <a:rPr lang="pl-PL" sz="1800"/>
              <a:t>Uczniowie klasy II c Sp. im. Stanisława Moniuszki w Łajskach wraz z wychowawcą Katarzyną Barabasz i asystentem uczniów niepełnosprawnych Anną Marcinkowską przeprowadzili pierwszy etap projektu „ Być jak Ignacy” w ramach zajęć szkolnych – co pozwoliło wziąć w nim udział wszystkim dzieciom bez wyjątku – zapobiegło wykluczeniu. </a:t>
            </a:r>
          </a:p>
          <a:p>
            <a:endParaRPr lang="pl-PL" sz="1800"/>
          </a:p>
        </p:txBody>
      </p:sp>
      <p:pic>
        <p:nvPicPr>
          <p:cNvPr id="5" name="Obraz 4" descr="Obraz zawierający wewnątrz, drewniane, ściana, stół&#10;&#10;Opis wygenerowany automatycznie">
            <a:extLst>
              <a:ext uri="{FF2B5EF4-FFF2-40B4-BE49-F238E27FC236}">
                <a16:creationId xmlns:a16="http://schemas.microsoft.com/office/drawing/2014/main" id="{A6BDA766-4561-4173-8F2E-9FA9783FB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23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ściana, wewnątrz&#10;&#10;Opis wygenerowany automatycznie">
            <a:extLst>
              <a:ext uri="{FF2B5EF4-FFF2-40B4-BE49-F238E27FC236}">
                <a16:creationId xmlns:a16="http://schemas.microsoft.com/office/drawing/2014/main" id="{3E92EDE2-3BCE-4625-9FED-BA028E50A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b="205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8ECC8A-7E6D-4ECC-9007-3E9F32F8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Lekcja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Krótkofalówka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wynalazek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jego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polski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wynalazca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Henryk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Magnuski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87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CE9634-15AD-4BCA-BD27-685A7A46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700" dirty="0" err="1"/>
              <a:t>Krótkofalówka</a:t>
            </a:r>
            <a:r>
              <a:rPr lang="en-US" sz="4700" dirty="0"/>
              <a:t>- </a:t>
            </a:r>
            <a:r>
              <a:rPr lang="en-US" sz="4700" dirty="0" err="1"/>
              <a:t>urządzenie</a:t>
            </a:r>
            <a:r>
              <a:rPr lang="en-US" sz="4700" dirty="0"/>
              <a:t> </a:t>
            </a:r>
            <a:r>
              <a:rPr lang="en-US" sz="4700" dirty="0" err="1"/>
              <a:t>służące</a:t>
            </a:r>
            <a:r>
              <a:rPr lang="en-US" sz="4700" dirty="0"/>
              <a:t> do </a:t>
            </a:r>
            <a:r>
              <a:rPr lang="en-US" sz="4700" dirty="0" err="1"/>
              <a:t>komunik</a:t>
            </a:r>
            <a:r>
              <a:rPr lang="pl-PL" sz="4700" dirty="0" err="1"/>
              <a:t>owania</a:t>
            </a:r>
            <a:r>
              <a:rPr lang="pl-PL" sz="4700" dirty="0"/>
              <a:t> się na odległość</a:t>
            </a:r>
            <a:r>
              <a:rPr lang="en-US" sz="4700" dirty="0"/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ymbol zastępczy zawartości 4" descr="Obraz zawierający podłoże, wewnątrz, budynek, ściana&#10;&#10;Opis wygenerowany automatycznie">
            <a:extLst>
              <a:ext uri="{FF2B5EF4-FFF2-40B4-BE49-F238E27FC236}">
                <a16:creationId xmlns:a16="http://schemas.microsoft.com/office/drawing/2014/main" id="{EAEDB4EE-747F-4491-863B-5671CE3D9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3" r="-2" b="176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401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26A55-C34E-42AC-8CB6-ACE1F9E8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Zapoznanie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sylwetką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bohatera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tygodnia</a:t>
            </a:r>
            <a:r>
              <a:rPr lang="pl-PL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jego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wynalazkiem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Symbol zastępczy zawartości 4" descr="Obraz zawierający wewnątrz, ściana, podłoże, pomieszczenie&#10;&#10;Opis wygenerowany automatycznie">
            <a:extLst>
              <a:ext uri="{FF2B5EF4-FFF2-40B4-BE49-F238E27FC236}">
                <a16:creationId xmlns:a16="http://schemas.microsoft.com/office/drawing/2014/main" id="{01111967-52CA-423D-B623-A3258B49F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9" r="-2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7" name="Obraz 6" descr="Obraz zawierający osoba, wewnątrz, ściana, siedzi&#10;&#10;Opis wygenerowany automatycznie">
            <a:extLst>
              <a:ext uri="{FF2B5EF4-FFF2-40B4-BE49-F238E27FC236}">
                <a16:creationId xmlns:a16="http://schemas.microsoft.com/office/drawing/2014/main" id="{B0551F53-DD8E-4F72-A52E-6EE519EC8C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r="12435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Obraz 8" descr="Obraz zawierający wewnątrz, osoba, podłoże, ściana&#10;&#10;Opis wygenerowany automatycznie">
            <a:extLst>
              <a:ext uri="{FF2B5EF4-FFF2-40B4-BE49-F238E27FC236}">
                <a16:creationId xmlns:a16="http://schemas.microsoft.com/office/drawing/2014/main" id="{5DDA6111-6E6D-46D8-B0F7-CC595F3FD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5" r="1322" b="-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1475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05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3E72C7-B549-4A19-AAB4-46229E3A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Sposoby komunikacji – dawniej i dziś.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CD2A7260-BD22-4FF8-B122-C8D81D7F2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21946"/>
            <a:ext cx="3425609" cy="2569206"/>
          </a:xfrm>
          <a:prstGeom prst="rect">
            <a:avLst/>
          </a:prstGeom>
        </p:spPr>
      </p:pic>
      <p:pic>
        <p:nvPicPr>
          <p:cNvPr id="5" name="Symbol zastępczy zawartości 4" descr="Obraz zawierający lodówka, szafka, wewnątrz, ściana&#10;&#10;Opis wygenerowany automatycznie">
            <a:extLst>
              <a:ext uri="{FF2B5EF4-FFF2-40B4-BE49-F238E27FC236}">
                <a16:creationId xmlns:a16="http://schemas.microsoft.com/office/drawing/2014/main" id="{23AE327E-3C46-44DB-A87B-078647D8D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340927"/>
            <a:ext cx="3433324" cy="19312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B9631CE0-CBC0-4C2B-8FAE-EEEAFBB8A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63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A02B47-3ACC-493C-9984-A6529F50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Sposoby komunikacji – dawniej i dziś.</a:t>
            </a:r>
          </a:p>
        </p:txBody>
      </p:sp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149300E2-27FF-472E-9E50-79BDB4818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2" r="1" b="4887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9" name="Obraz 8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2838754C-E37A-4524-88D8-DB850AC17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4102" b="-3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482ACA1-3CAC-4596-8442-AE649BC01D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" b="251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7" name="Obraz 6" descr="Obraz zawierający tekst, wewnątrz, tablica suchościerna, ściana&#10;&#10;Opis wygenerowany automatycznie">
            <a:extLst>
              <a:ext uri="{FF2B5EF4-FFF2-40B4-BE49-F238E27FC236}">
                <a16:creationId xmlns:a16="http://schemas.microsoft.com/office/drawing/2014/main" id="{2A64FD74-607E-4A7D-A5CC-F55608A77E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6" r="-2" b="41322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3" name="Obraz 12" descr="Obraz zawierający odzież&#10;&#10;Opis wygenerowany automatycznie">
            <a:extLst>
              <a:ext uri="{FF2B5EF4-FFF2-40B4-BE49-F238E27FC236}">
                <a16:creationId xmlns:a16="http://schemas.microsoft.com/office/drawing/2014/main" id="{0D1F01D1-95F5-492E-AAE4-40287402DE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4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03059587-E6BE-4C11-AB00-EA07C2FF5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6" r="-2" b="22696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721080-23CF-47EF-BB49-31784C54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 err="1">
                <a:solidFill>
                  <a:srgbClr val="FFFFFF"/>
                </a:solidFill>
              </a:rPr>
              <a:t>Lekcja</a:t>
            </a:r>
            <a:r>
              <a:rPr lang="pl-PL" sz="3400" dirty="0">
                <a:solidFill>
                  <a:srgbClr val="FFFFFF"/>
                </a:solidFill>
              </a:rPr>
              <a:t> </a:t>
            </a:r>
            <a:r>
              <a:rPr lang="en-US" sz="3400" dirty="0">
                <a:solidFill>
                  <a:srgbClr val="FFFFFF"/>
                </a:solidFill>
              </a:rPr>
              <a:t>2 – </a:t>
            </a:r>
            <a:r>
              <a:rPr lang="en-US" sz="3400" dirty="0" err="1">
                <a:solidFill>
                  <a:srgbClr val="FFFFFF"/>
                </a:solidFill>
              </a:rPr>
              <a:t>krótkofalówka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poznajemy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i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wykorzystujemy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jej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moc</a:t>
            </a:r>
            <a:r>
              <a:rPr lang="en-US" sz="34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Symbol zastępczy zawartości 4" descr="Obraz zawierający podłoże, ściana, osoba, wewnątrz&#10;&#10;Opis wygenerowany automatycznie">
            <a:extLst>
              <a:ext uri="{FF2B5EF4-FFF2-40B4-BE49-F238E27FC236}">
                <a16:creationId xmlns:a16="http://schemas.microsoft.com/office/drawing/2014/main" id="{89B8AC63-05AE-4C3E-B199-BCBC9AD34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343097"/>
            <a:ext cx="3425609" cy="1926905"/>
          </a:xfrm>
          <a:prstGeom prst="rect">
            <a:avLst/>
          </a:prstGeom>
        </p:spPr>
      </p:pic>
      <p:pic>
        <p:nvPicPr>
          <p:cNvPr id="7" name="Obraz 6" descr="Obraz zawierający podłoże, wewnątrz, ściana, stół&#10;&#10;Opis wygenerowany automatycznie">
            <a:extLst>
              <a:ext uri="{FF2B5EF4-FFF2-40B4-BE49-F238E27FC236}">
                <a16:creationId xmlns:a16="http://schemas.microsoft.com/office/drawing/2014/main" id="{4A263669-C790-40AC-9C7E-4E68B310E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6717" r="23725" b="-1865"/>
          <a:stretch/>
        </p:blipFill>
        <p:spPr>
          <a:xfrm>
            <a:off x="4385729" y="840621"/>
            <a:ext cx="3433324" cy="293185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podłoże, ściana, wewnątrz, osoba&#10;&#10;Opis wygenerowany automatycznie">
            <a:extLst>
              <a:ext uri="{FF2B5EF4-FFF2-40B4-BE49-F238E27FC236}">
                <a16:creationId xmlns:a16="http://schemas.microsoft.com/office/drawing/2014/main" id="{CD4AC3C0-574B-4E92-A901-1FBF4D689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5" r="26882"/>
          <a:stretch/>
        </p:blipFill>
        <p:spPr>
          <a:xfrm>
            <a:off x="8409209" y="1343097"/>
            <a:ext cx="3464432" cy="194874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4715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204</Words>
  <Application>Microsoft Office PowerPoint</Application>
  <PresentationFormat>Panoramiczny</PresentationFormat>
  <Paragraphs>22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Być jak Ignacy  Klasa II c</vt:lpstr>
      <vt:lpstr>Prezentacja programu PowerPoint</vt:lpstr>
      <vt:lpstr>Prezentacja programu PowerPoint</vt:lpstr>
      <vt:lpstr>Lekcja I  Krótkofalówka wynalazek i jego polski wynalazca- Henryk Magnuski.</vt:lpstr>
      <vt:lpstr>Krótkofalówka- urządzenie służące do komunikowania się na odległość.</vt:lpstr>
      <vt:lpstr>Zapoznanie się z sylwetką bohatera tygodnia i jego wynalazkiem.</vt:lpstr>
      <vt:lpstr>Sposoby komunikacji – dawniej i dziś.</vt:lpstr>
      <vt:lpstr>Sposoby komunikacji – dawniej i dziś.</vt:lpstr>
      <vt:lpstr>Lekcja 2 – krótkofalówka poznajemy i wykorzystujemy jej moc.</vt:lpstr>
      <vt:lpstr>Potrzeba matką wynalazku.</vt:lpstr>
      <vt:lpstr>Potrzeba matką wynalazku.</vt:lpstr>
      <vt:lpstr>Lekcja 3 – Dźwięki wokół nas.</vt:lpstr>
      <vt:lpstr>Komunikacja jest bardzo ważna.</vt:lpstr>
      <vt:lpstr>Lekcja 4- Komunikacja między nami.</vt:lpstr>
      <vt:lpstr>Ach ta krótkofalówka –reklama.</vt:lpstr>
      <vt:lpstr>Ach ta krótkofalówka- reklama.</vt:lpstr>
      <vt:lpstr>W trakcie tego tygodnia postanowiliśmy również sprawdzić czy damy radę wcielić w życie to czego się nauczyliśmy wyśmienicie się przy tym bawiąc.</vt:lpstr>
      <vt:lpstr>Nauka i zabawa.</vt:lpstr>
      <vt:lpstr>Nauka i zabawa.</vt:lpstr>
      <vt:lpstr>Dzięki Wam bardzo dużo się nauczyliśmy- dziękujemy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Być jak Ignacy  Klasa II c</dc:title>
  <dc:creator> </dc:creator>
  <cp:lastModifiedBy> </cp:lastModifiedBy>
  <cp:revision>3</cp:revision>
  <dcterms:created xsi:type="dcterms:W3CDTF">2019-04-25T14:20:03Z</dcterms:created>
  <dcterms:modified xsi:type="dcterms:W3CDTF">2019-04-25T14:28:47Z</dcterms:modified>
</cp:coreProperties>
</file>