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68" r:id="rId10"/>
    <p:sldId id="261" r:id="rId11"/>
    <p:sldId id="272" r:id="rId12"/>
    <p:sldId id="274" r:id="rId13"/>
    <p:sldId id="262" r:id="rId14"/>
    <p:sldId id="263" r:id="rId15"/>
    <p:sldId id="264" r:id="rId16"/>
    <p:sldId id="275" r:id="rId17"/>
    <p:sldId id="277" r:id="rId18"/>
    <p:sldId id="278" r:id="rId19"/>
    <p:sldId id="286" r:id="rId20"/>
    <p:sldId id="276" r:id="rId21"/>
    <p:sldId id="265" r:id="rId22"/>
    <p:sldId id="266" r:id="rId23"/>
    <p:sldId id="26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5C7C41-6187-4692-BDEE-71F48C085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FBF062-4399-4864-96A1-8BD806AA4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30D4BD-A8C5-4719-A349-EC602159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AB2D56-3226-43B7-850A-59FC15BF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BCAF28-5CEB-41E8-BA35-CEC9A39C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250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92349-43B8-4B35-862B-049DA943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850E5D-9E33-4E7A-9A15-827C2902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98C9AA-1CE6-4DE4-8E49-E4CB1E60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16098D-F07F-44CC-8DD4-F875985B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9F5097-9286-4E6F-8DEF-E37B4D0A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37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C1A3BA4-8329-428E-BA03-299F6D2DA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00E1784-660C-42B0-9151-2ED1622B8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84619D-B704-43EE-925C-83D07392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021CC3-6ECE-4E00-9ADF-054F73E4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74C021-6D5E-43F8-A019-AC051D4F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5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C5FE4A-FB82-4B88-B941-1EF1DCF5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FA3C6E-9AD8-4222-837A-2EB8807CC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62164F-C528-441D-9BCB-C91791DB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3C4E81-5EEB-4E61-99B0-698B7B05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DFCBF2-7C54-4BB3-BED9-FF87087C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07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B64071-BE88-45A2-8341-59FA214F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350ADA-D2E2-4F3C-8370-C623E45F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D9AABF-E26C-4ABF-82C0-52CDA78D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F9ECDF-ADA4-4251-905F-7A391EB2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17F8BE-1AC1-439C-AEFA-6FCDBFE1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04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10FCE-0AF0-4868-941A-6A1C1F31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01B8C5-85F3-4BB8-9F08-1D20961DE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315CA6-AB01-4FF3-AEB2-0069D9A0B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29BBB3B-99FF-4C59-9A8E-55181186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D780D1-61A3-4602-85A9-429EF76F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873F5E5-9218-4904-B69D-30D475C6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85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C104C9-12E7-41F9-915F-C0C283DB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195EFF2-B927-442F-822C-26E46B3CC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A953A2-470B-4D60-963F-B0AC556FF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0BEBA5-721C-4926-B314-BD4A4A761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ABCEC0-72AD-42C7-9325-E794136E5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D02134C-86CA-4E50-8C98-34735163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C8FB3F-6FBD-4B5C-A0D5-A0C500AD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FB63A2-EB1B-4981-9F17-33D68B2E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76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FEA68C-9198-4EC6-BA92-F1616AC9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C1E913A-8269-42B0-A648-670D1828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3EF334-F12D-4BB9-8317-0AF74964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08F1D3-76C7-47CF-8C0A-985DD541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80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9F5865F-C898-425F-832A-D20FF9AB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E189D4-C1EB-453D-91AD-8929A5FD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E2194D-813A-452A-B5C3-2B5E068A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41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C48B50-5665-489A-9B4F-8D53B3AD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B4274D-BA90-4760-A932-2BBAE146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049EE8-0271-4075-9BB2-1212129D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9DF5E3-2562-42A1-89EF-EDCE48A98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C5D20D-A4ED-4F37-A3EF-CF4DD001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3E1D2EF-864D-47E5-81FC-959702D1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41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2437C-CAC5-4F11-B6E0-4168FDAD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1F37F9E-6203-4298-89EB-ED95CF036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370026-6D87-4134-9E71-576FAF93A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24350D-F9DF-49BE-8AD7-FCDCE243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304CE9-33A3-4861-9BDA-C6E44B1A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35853EE-6860-46AB-A974-28E0D860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42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0A10372-8F74-4930-A2EE-2A956222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9143E5-4AFD-4F30-9F8F-979887572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8B671BF-12B5-4233-8623-45C163BBE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4BA22-EB85-4C38-BBBC-559BDB5357FD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1F1ABE-72DC-4FEC-AF4C-6F6A34C6E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71B06C-48F6-4A4D-83C3-8A131F6EC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4AA4-54CC-48B3-AB01-1A6E75409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47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13D4A50-BCA2-4DE0-AC2C-C7A33EC16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FFFF"/>
                </a:solidFill>
              </a:rPr>
              <a:t>Być jak Ignacy</a:t>
            </a:r>
            <a:br>
              <a:rPr lang="pl-PL" dirty="0">
                <a:solidFill>
                  <a:srgbClr val="FFFFFF"/>
                </a:solidFill>
              </a:rPr>
            </a:b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Klasa II c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979D0A-512A-46A7-A83C-2CF357133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705" y="4251181"/>
            <a:ext cx="6105194" cy="682079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Szkoła Podstawowa im. Stanisława Moniuszki w Łajskach.</a:t>
            </a:r>
          </a:p>
          <a:p>
            <a:endParaRPr lang="pl-P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6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A1F12-0FB6-416A-80DC-89228641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Lekcja druga – Jan Szczepanik i jego wynalazki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wewnątrz, podłoże, pomieszczenie, ściana&#10;&#10;Opis wygenerowany automatycznie">
            <a:extLst>
              <a:ext uri="{FF2B5EF4-FFF2-40B4-BE49-F238E27FC236}">
                <a16:creationId xmlns:a16="http://schemas.microsoft.com/office/drawing/2014/main" id="{9BD74575-9BE4-4AA8-9ECA-1DC7ECE98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r="-2" b="567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839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74E1E8-9558-49FB-A7CC-9EA6CED0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Biografia Jana Szczepanika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643DAD5A-24AC-42E4-BF4A-D7218E8F3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B59EE7E-68BA-47FE-AAAC-59A91DA5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F5D448-77E9-4FE0-B9D6-3191E13C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Lekcja trzecia- Telewizja nasze okno na świat.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obiekt&#10;&#10;Opis wygenerowany automatycznie">
            <a:extLst>
              <a:ext uri="{FF2B5EF4-FFF2-40B4-BE49-F238E27FC236}">
                <a16:creationId xmlns:a16="http://schemas.microsoft.com/office/drawing/2014/main" id="{22370404-E3D1-4AC2-A137-97635EAB0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r="1853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8153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6AB8D2-3A9C-4240-ABD1-EE531710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Telewizja nasze okno na świat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D71BDD-0E23-467E-9E0A-E0360212F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9" name="Obraz 8" descr="Obraz zawierający wewnątrz, stół, osoba, ściana&#10;&#10;Opis wygenerowany automatycznie">
            <a:extLst>
              <a:ext uri="{FF2B5EF4-FFF2-40B4-BE49-F238E27FC236}">
                <a16:creationId xmlns:a16="http://schemas.microsoft.com/office/drawing/2014/main" id="{6E2725B2-7CA3-476D-91BB-3888CFF5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soba, wewnątrz, chłopiec&#10;&#10;Opis wygenerowany automatycznie">
            <a:extLst>
              <a:ext uri="{FF2B5EF4-FFF2-40B4-BE49-F238E27FC236}">
                <a16:creationId xmlns:a16="http://schemas.microsoft.com/office/drawing/2014/main" id="{AB7FB431-C0D6-492C-8B7A-12C010633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25" y="1044895"/>
            <a:ext cx="3423916" cy="25679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7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2B82C6-5BE4-41C0-AC54-0B907E36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Telewizja nasze okno na świat.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wewnątrz, podłoże, zdjęcie, ściana&#10;&#10;Opis wygenerowany automatycznie">
            <a:extLst>
              <a:ext uri="{FF2B5EF4-FFF2-40B4-BE49-F238E27FC236}">
                <a16:creationId xmlns:a16="http://schemas.microsoft.com/office/drawing/2014/main" id="{BF0E0229-CA19-41D2-A645-ED78B44F1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wewnątrz, podłoże, ściana, zdjęcie&#10;&#10;Opis wygenerowany automatycznie">
            <a:extLst>
              <a:ext uri="{FF2B5EF4-FFF2-40B4-BE49-F238E27FC236}">
                <a16:creationId xmlns:a16="http://schemas.microsoft.com/office/drawing/2014/main" id="{B012C1DE-9CE3-4F2D-B15E-28B1AEEE5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596836"/>
            <a:ext cx="5103491" cy="3827619"/>
          </a:xfrm>
          <a:prstGeom prst="rect">
            <a:avLst/>
          </a:prstGeom>
          <a:scene3d>
            <a:camera prst="orthographicFront">
              <a:rot lat="0" lon="0" rev="171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7032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B6794C-700C-402B-A246-12AACFE7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Lekcja czwarta - Wynalazca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tablica suchościerna, ściana, wewnątrz, tekst&#10;&#10;Opis wygenerowany automatycznie">
            <a:extLst>
              <a:ext uri="{FF2B5EF4-FFF2-40B4-BE49-F238E27FC236}">
                <a16:creationId xmlns:a16="http://schemas.microsoft.com/office/drawing/2014/main" id="{C309F4E6-0A77-49FB-A3D7-622D719D0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1870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3934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1F37BC-71FC-4AE3-BCAF-447C834C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Wynalazca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7" name="Obraz 6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C937C54E-6151-4B05-81FB-4F1A7023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9" name="Obraz 8" descr="Obraz zawierający wewnątrz, osoba, ściana, stół&#10;&#10;Opis wygenerowany automatycznie">
            <a:extLst>
              <a:ext uri="{FF2B5EF4-FFF2-40B4-BE49-F238E27FC236}">
                <a16:creationId xmlns:a16="http://schemas.microsoft.com/office/drawing/2014/main" id="{F4948C2A-C661-4BFA-B115-381AD583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340927"/>
            <a:ext cx="3433324" cy="19312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wewnątrz, stół, osoba, ściana&#10;&#10;Opis wygenerowany automatycznie">
            <a:extLst>
              <a:ext uri="{FF2B5EF4-FFF2-40B4-BE49-F238E27FC236}">
                <a16:creationId xmlns:a16="http://schemas.microsoft.com/office/drawing/2014/main" id="{FDDAF597-396D-4971-B6B9-880A385F8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51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8FD7C7-0B84-4D7D-B113-0F978760F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Wynalazca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osoba, podłoże, wewnątrz, dziecko&#10;&#10;Opis wygenerowany automatycznie">
            <a:extLst>
              <a:ext uri="{FF2B5EF4-FFF2-40B4-BE49-F238E27FC236}">
                <a16:creationId xmlns:a16="http://schemas.microsoft.com/office/drawing/2014/main" id="{677E6BDA-47FD-4CA3-B146-CC3C825A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-3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9" name="Obraz 8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4ABF61DA-12CE-429B-84DC-32923E57E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458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1" name="Obraz 10" descr="Obraz zawierający ściana, osoba, wewnątrz, stół&#10;&#10;Opis wygenerowany automatycznie">
            <a:extLst>
              <a:ext uri="{FF2B5EF4-FFF2-40B4-BE49-F238E27FC236}">
                <a16:creationId xmlns:a16="http://schemas.microsoft.com/office/drawing/2014/main" id="{3DB1EB9A-FF42-42AD-871E-5B4191118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r="2" b="42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94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5011A8-5DC8-4504-8490-DA232155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Wynalazca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Obraz 14" descr="Obraz zawierający wewnątrz, osoba, stół, podłoże&#10;&#10;Opis wygenerowany automatycznie">
            <a:extLst>
              <a:ext uri="{FF2B5EF4-FFF2-40B4-BE49-F238E27FC236}">
                <a16:creationId xmlns:a16="http://schemas.microsoft.com/office/drawing/2014/main" id="{356F436A-E904-4EB3-A4AE-5FAFD053A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Symbol zastępczy zawartości 6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72E230A0-96DE-45C1-BCEB-915C81E9D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2" r="2" b="441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Obraz zawierający wewnątrz, stół, podłoże, ściana&#10;&#10;Opis wygenerowany automatycznie">
            <a:extLst>
              <a:ext uri="{FF2B5EF4-FFF2-40B4-BE49-F238E27FC236}">
                <a16:creationId xmlns:a16="http://schemas.microsoft.com/office/drawing/2014/main" id="{4C65E036-B55D-4FA1-9797-3FBECFF73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A13936-52F6-41F3-93E4-500081F8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Mamy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wielkie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marzenia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ymbol zastępczy zawartości 3">
            <a:extLst>
              <a:ext uri="{FF2B5EF4-FFF2-40B4-BE49-F238E27FC236}">
                <a16:creationId xmlns:a16="http://schemas.microsoft.com/office/drawing/2014/main" id="{DE39D3CF-3D40-44BD-A45E-BEE450976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r="10976" b="1"/>
          <a:stretch/>
        </p:blipFill>
        <p:spPr>
          <a:xfrm rot="16200000">
            <a:off x="5490196" y="194632"/>
            <a:ext cx="5880796" cy="64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53CE9EA5-249B-4C5A-944C-BE8F8B338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A87F4F-7203-43D8-A67B-E0775B0F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Klasa II 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46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901E4A-E494-483D-8815-296463B4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Mój Wynalazek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ymbol zastępczy zawartości 3" descr="Obraz zawierający ściana, osoba, wewnątrz, stojące&#10;&#10;Opis wygenerowany automatycznie">
            <a:extLst>
              <a:ext uri="{FF2B5EF4-FFF2-40B4-BE49-F238E27FC236}">
                <a16:creationId xmlns:a16="http://schemas.microsoft.com/office/drawing/2014/main" id="{4ACF1B24-0BF7-4B67-A29F-3227C6ACD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CD24C39-FDD8-479D-9DD6-A56BEBDD4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99027" y="2426818"/>
            <a:ext cx="534800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08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1DD27A-6041-4085-8C9B-F5E336C7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Mój wynalazek</a:t>
            </a:r>
          </a:p>
        </p:txBody>
      </p:sp>
      <p:pic>
        <p:nvPicPr>
          <p:cNvPr id="7" name="Obraz 6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400693E1-E5D8-4DDF-A623-5F2F18E0F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180" y="807436"/>
            <a:ext cx="3997637" cy="2998227"/>
          </a:xfrm>
          <a:prstGeom prst="rect">
            <a:avLst/>
          </a:prstGeom>
        </p:spPr>
      </p:pic>
      <p:pic>
        <p:nvPicPr>
          <p:cNvPr id="5" name="Symbol zastępczy zawartości 4" descr="Obraz zawierający ściana, wewnątrz, stojące&#10;&#10;Opis wygenerowany automatycznie">
            <a:extLst>
              <a:ext uri="{FF2B5EF4-FFF2-40B4-BE49-F238E27FC236}">
                <a16:creationId xmlns:a16="http://schemas.microsoft.com/office/drawing/2014/main" id="{C86CDC5A-A0E7-45DE-B9B2-8C83E593B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733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6A62EA-7253-4542-B643-78CD0D68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Mój wynalazek</a:t>
            </a:r>
          </a:p>
        </p:txBody>
      </p:sp>
      <p:pic>
        <p:nvPicPr>
          <p:cNvPr id="11" name="Obraz 10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170E1631-3F02-4625-B613-E6415AA5A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ymbol zastępczy zawartości 4" descr="Obraz zawierający ściana, osoba, stojące, wewnątrz&#10;&#10;Opis wygenerowany automatycznie">
            <a:extLst>
              <a:ext uri="{FF2B5EF4-FFF2-40B4-BE49-F238E27FC236}">
                <a16:creationId xmlns:a16="http://schemas.microsoft.com/office/drawing/2014/main" id="{67B7AE6B-F8DE-4B79-8A22-67C63A2DC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90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B8DFEE-7A4D-413E-89E5-A4F8AAAD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Mój wynalazek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ściana, osoba, wewnątrz, stojące&#10;&#10;Opis wygenerowany automatycznie">
            <a:extLst>
              <a:ext uri="{FF2B5EF4-FFF2-40B4-BE49-F238E27FC236}">
                <a16:creationId xmlns:a16="http://schemas.microsoft.com/office/drawing/2014/main" id="{D4D8790D-2442-4E26-BC3D-711A40290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A62F3A35-FDFE-4B79-9F8C-8982F599C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5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190598-A06E-4AA8-851F-6D98528E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Mój wynalazek</a:t>
            </a:r>
          </a:p>
        </p:txBody>
      </p:sp>
      <p:pic>
        <p:nvPicPr>
          <p:cNvPr id="9" name="Obraz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E7E9D4BD-EA71-4D6E-8FCF-30258819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5" name="Symbol zastępczy zawartości 4" descr="Obraz zawierający ściana, osoba, stojące, wewnątrz&#10;&#10;Opis wygenerowany automatycznie">
            <a:extLst>
              <a:ext uri="{FF2B5EF4-FFF2-40B4-BE49-F238E27FC236}">
                <a16:creationId xmlns:a16="http://schemas.microsoft.com/office/drawing/2014/main" id="{88AB04B7-6C22-4978-A3A2-69A649C57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2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256EB2-DA67-430B-AD88-17A8E84E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Mój wynalazek</a:t>
            </a:r>
          </a:p>
        </p:txBody>
      </p:sp>
      <p:pic>
        <p:nvPicPr>
          <p:cNvPr id="6" name="Obraz 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D50E0E7C-4B22-427C-90E4-2B58BF44D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5" name="Symbol zastępczy zawartości 4" descr="Obraz zawierający ściana, stojące, racquetball, wewnątrz&#10;&#10;Opis wygenerowany automatycznie">
            <a:extLst>
              <a:ext uri="{FF2B5EF4-FFF2-40B4-BE49-F238E27FC236}">
                <a16:creationId xmlns:a16="http://schemas.microsoft.com/office/drawing/2014/main" id="{5712FF5F-ACCA-45F3-B27F-6379B157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8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BEE3DD-2D2E-4462-80C5-4392D24B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Mój wynalazek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ściana, podłoże, racquetball, wewnątrz&#10;&#10;Opis wygenerowany automatycznie">
            <a:extLst>
              <a:ext uri="{FF2B5EF4-FFF2-40B4-BE49-F238E27FC236}">
                <a16:creationId xmlns:a16="http://schemas.microsoft.com/office/drawing/2014/main" id="{2F09B979-5F06-4EAA-899E-8CEEE65D9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1812BBC-16F8-4E39-A777-6C33840A4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27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DE6F5-689B-4200-B556-9D4DD7A6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Mój wynalazek</a:t>
            </a:r>
          </a:p>
        </p:txBody>
      </p:sp>
      <p:pic>
        <p:nvPicPr>
          <p:cNvPr id="5" name="Symbol zastępczy zawartości 4" descr="Obraz zawierający ściana, wewnątrz, osoba, stojące&#10;&#10;Opis wygenerowany automatycznie">
            <a:extLst>
              <a:ext uri="{FF2B5EF4-FFF2-40B4-BE49-F238E27FC236}">
                <a16:creationId xmlns:a16="http://schemas.microsoft.com/office/drawing/2014/main" id="{283EA7CD-9F4F-4D0B-BD8D-4A75E2B9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21743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id="{CBEEB878-0B3C-44CF-80B8-E07628D7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3287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6" name="Obraz 5" descr="Obraz zawierający ściana&#10;&#10;Opis wygenerowany automatycznie">
            <a:extLst>
              <a:ext uri="{FF2B5EF4-FFF2-40B4-BE49-F238E27FC236}">
                <a16:creationId xmlns:a16="http://schemas.microsoft.com/office/drawing/2014/main" id="{CB6814BC-7F00-4D9F-8AC6-B5D91E30D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r="-1" b="-1"/>
          <a:stretch/>
        </p:blipFill>
        <p:spPr>
          <a:xfrm rot="16200000">
            <a:off x="8040624" y="91440"/>
            <a:ext cx="4242816" cy="40599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A1CCB7B-B4FE-4704-B50F-E8A26203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Mój wynalazek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B1C2DA-72A1-4DDB-A1A0-3D70857A9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180" y="812433"/>
            <a:ext cx="3997637" cy="2988233"/>
          </a:xfrm>
          <a:prstGeom prst="rect">
            <a:avLst/>
          </a:prstGeom>
        </p:spPr>
      </p:pic>
      <p:pic>
        <p:nvPicPr>
          <p:cNvPr id="5" name="Symbol zastępczy zawartości 4" descr="Obraz zawierający ściana, osoba, wewnątrz, stojące&#10;&#10;Opis wygenerowany automatycznie">
            <a:extLst>
              <a:ext uri="{FF2B5EF4-FFF2-40B4-BE49-F238E27FC236}">
                <a16:creationId xmlns:a16="http://schemas.microsoft.com/office/drawing/2014/main" id="{A488BD26-161F-4DF6-B0FE-21611047F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29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8737E5-19B5-4DFC-8585-9F2FD016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Mój wynalazek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4B06BF1A-DC46-4F03-93A2-0974196F2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ymbol zastępczy zawartości 4" descr="Obraz zawierający racquetball, podłoże, ściana, stojące&#10;&#10;Opis wygenerowany automatycznie">
            <a:extLst>
              <a:ext uri="{FF2B5EF4-FFF2-40B4-BE49-F238E27FC236}">
                <a16:creationId xmlns:a16="http://schemas.microsoft.com/office/drawing/2014/main" id="{C373646E-D3DE-42F1-A7EF-6E78316AC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35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4A630989-CDC4-4D1D-B454-54A7023C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6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scene3d>
            <a:camera prst="orthographicFront">
              <a:rot lat="2578459" lon="1044603" rev="5705752"/>
            </a:camera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00463A-2CFF-4013-A2FB-433CF8E6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Udział w projekcie „ Być jak Ignacy”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1C8E11-032B-4CC8-9BB8-082BFAF3D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l-PL" sz="19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l-PL" sz="1900" dirty="0">
                <a:solidFill>
                  <a:srgbClr val="000000"/>
                </a:solidFill>
              </a:rPr>
              <a:t>Uczniowie klasy II c Sp. im. Stanisława Moniuszki w Łajskach wraz </a:t>
            </a:r>
            <a:br>
              <a:rPr lang="pl-PL" sz="1900" dirty="0">
                <a:solidFill>
                  <a:srgbClr val="000000"/>
                </a:solidFill>
              </a:rPr>
            </a:br>
            <a:r>
              <a:rPr lang="pl-PL" sz="1900" dirty="0">
                <a:solidFill>
                  <a:srgbClr val="000000"/>
                </a:solidFill>
              </a:rPr>
              <a:t>z wychowawcą Katarzyną Barabasz </a:t>
            </a:r>
            <a:br>
              <a:rPr lang="pl-PL" sz="1900" dirty="0">
                <a:solidFill>
                  <a:srgbClr val="000000"/>
                </a:solidFill>
              </a:rPr>
            </a:br>
            <a:r>
              <a:rPr lang="pl-PL" sz="1900" dirty="0">
                <a:solidFill>
                  <a:srgbClr val="000000"/>
                </a:solidFill>
              </a:rPr>
              <a:t>i asystentem uczniów niepełnosprawnych Anną Marcinkowską przeprowadzili pierwszy etap projektu „ Być ja Ignacy” w ramach zajęć szkolnych – co pozwoliło wziąć w nim udział wszystkim dzieciom bez wyjątku – zapobiegło wykluczeniu</a:t>
            </a:r>
            <a:r>
              <a:rPr lang="pl-PL" sz="1900">
                <a:solidFill>
                  <a:srgbClr val="000000"/>
                </a:solidFill>
              </a:rPr>
              <a:t>. </a:t>
            </a:r>
            <a:endParaRPr lang="pl-PL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37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ymbol zastępczy zawartości 9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336097CA-1CA9-4104-85DD-92E346BF1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503ED0-1EB2-452E-8A7C-133751AC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Nasze wynalazki i wynalazcy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8" name="Obraz 17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013071F0-EE23-406A-A42D-A80347B2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26" name="Obraz 2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DD89B93-EEE7-48D5-8949-68B575B68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 descr="Obraz zawierający tekst&#10;&#10;Opis wygenerowany automatycznie">
            <a:extLst>
              <a:ext uri="{FF2B5EF4-FFF2-40B4-BE49-F238E27FC236}">
                <a16:creationId xmlns:a16="http://schemas.microsoft.com/office/drawing/2014/main" id="{32118148-5368-4D4F-90FA-3EE527F75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57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1836D6-AB8B-4E4D-A84E-4B1CE31C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Dziękujemy </a:t>
            </a:r>
            <a:r>
              <a:rPr lang="en-US" sz="5400" dirty="0">
                <a:solidFill>
                  <a:srgbClr val="FFFFFF"/>
                </a:solidFill>
              </a:rPr>
              <a:t>za </a:t>
            </a:r>
            <a:r>
              <a:rPr lang="en-US" sz="5400" dirty="0" err="1">
                <a:solidFill>
                  <a:srgbClr val="FFFFFF"/>
                </a:solidFill>
              </a:rPr>
              <a:t>uwagę</a:t>
            </a:r>
            <a:r>
              <a:rPr lang="pl-PL" sz="5400">
                <a:solidFill>
                  <a:srgbClr val="FFFFFF"/>
                </a:solidFill>
              </a:rPr>
              <a:t> </a:t>
            </a:r>
            <a:r>
              <a:rPr lang="en-US" sz="540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FD426280-D070-4EFB-8E64-67AB5DEF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16888"/>
          <a:stretch/>
        </p:blipFill>
        <p:spPr>
          <a:xfrm>
            <a:off x="1863429" y="307731"/>
            <a:ext cx="2369139" cy="3997637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A6E165DC-D209-4F71-87AF-584088C0B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r="12272" b="-1"/>
          <a:stretch/>
        </p:blipFill>
        <p:spPr>
          <a:xfrm rot="16200000">
            <a:off x="7145183" y="-62341"/>
            <a:ext cx="3997637" cy="473778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52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ymbol zastępczy zawartości 7">
            <a:extLst>
              <a:ext uri="{FF2B5EF4-FFF2-40B4-BE49-F238E27FC236}">
                <a16:creationId xmlns:a16="http://schemas.microsoft.com/office/drawing/2014/main" id="{6F22242C-1361-4013-9900-F87281ACF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975B0A-50CC-4769-B672-9A3AADE8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 Etap I – Jan Szczepanik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00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75F257-A0E7-49B4-A81C-3D1D316E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Lekcja pierwsza – Jan Szczepanik wynalazcą.</a:t>
            </a:r>
          </a:p>
        </p:txBody>
      </p:sp>
      <p:pic>
        <p:nvPicPr>
          <p:cNvPr id="7" name="Obraz 6" descr="Obraz zawierający wewnątrz, ściana, osoba, podłoże&#10;&#10;Opis wygenerowany automatycznie">
            <a:extLst>
              <a:ext uri="{FF2B5EF4-FFF2-40B4-BE49-F238E27FC236}">
                <a16:creationId xmlns:a16="http://schemas.microsoft.com/office/drawing/2014/main" id="{28EEA2E1-9172-44FC-8FE9-2BB145F65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6278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Symbol zastępczy zawartości 4" descr="Obraz zawierający wewnątrz, ściana, podłoże, pomieszczenie&#10;&#10;Opis wygenerowany automatycznie">
            <a:extLst>
              <a:ext uri="{FF2B5EF4-FFF2-40B4-BE49-F238E27FC236}">
                <a16:creationId xmlns:a16="http://schemas.microsoft.com/office/drawing/2014/main" id="{7D4CC86E-A979-47DE-B237-7018A0217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8" r="-1" b="2620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9" name="Obraz 8" descr="Obraz zawierający wewnątrz, ściana, podłoże, sufit&#10;&#10;Opis wygenerowany automatycznie">
            <a:extLst>
              <a:ext uri="{FF2B5EF4-FFF2-40B4-BE49-F238E27FC236}">
                <a16:creationId xmlns:a16="http://schemas.microsoft.com/office/drawing/2014/main" id="{CABD668C-3015-4D70-BAF2-666C6F38F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7" r="2" b="6573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0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61A0AD-FD63-4258-9650-039DEC26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 Szczepanik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nożyczki, stół, wewnątrz&#10;&#10;Opis wygenerowany automatycznie">
            <a:extLst>
              <a:ext uri="{FF2B5EF4-FFF2-40B4-BE49-F238E27FC236}">
                <a16:creationId xmlns:a16="http://schemas.microsoft.com/office/drawing/2014/main" id="{9B4D1535-E9B9-47C2-AB5A-CC3234CC9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1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E5C937AC-0A2A-492E-A53D-667AEF561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r="11751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  <a:scene3d>
            <a:camera prst="orthographicFront">
              <a:rot lat="0" lon="0" rev="11099999"/>
            </a:camera>
            <a:lightRig rig="threePt" dir="t"/>
          </a:scene3d>
        </p:spPr>
      </p:pic>
      <p:pic>
        <p:nvPicPr>
          <p:cNvPr id="15" name="Obraz 14" descr="Obraz zawierający tekst, wewnątrz, budynek&#10;&#10;Opis wygenerowany automatycznie">
            <a:extLst>
              <a:ext uri="{FF2B5EF4-FFF2-40B4-BE49-F238E27FC236}">
                <a16:creationId xmlns:a16="http://schemas.microsoft.com/office/drawing/2014/main" id="{CA65704B-1E37-4186-A181-615F64F00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r="26606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36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6E786C-9535-407D-ADC3-6488F6E8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 Szczepanik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BCF6C612-A413-4483-8A99-C421E105B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76B968F7-87E2-496B-87C6-5B87AE3EF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38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dzież&#10;&#10;Opis wygenerowany automatycznie">
            <a:extLst>
              <a:ext uri="{FF2B5EF4-FFF2-40B4-BE49-F238E27FC236}">
                <a16:creationId xmlns:a16="http://schemas.microsoft.com/office/drawing/2014/main" id="{88AA8CB7-3EEC-4D44-8398-4AF7F25CD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742EA8-B4A0-4C49-9113-749B94DA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Wynalazca.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B8B139D0-78F9-470C-B371-7AB4B6F31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3203" y="976813"/>
            <a:ext cx="3545962" cy="265947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B814D10-5777-4D29-AFB4-3A87821A6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3129" y="983211"/>
            <a:ext cx="3540705" cy="264667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odzież&#10;&#10;Opis wygenerowany automatycznie">
            <a:extLst>
              <a:ext uri="{FF2B5EF4-FFF2-40B4-BE49-F238E27FC236}">
                <a16:creationId xmlns:a16="http://schemas.microsoft.com/office/drawing/2014/main" id="{D9A18BCC-09DB-4BDC-998A-83EB77757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76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6D5243-0179-48E5-9A67-808C07D3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Cechy dobrego wynalazcy</a:t>
            </a:r>
          </a:p>
        </p:txBody>
      </p:sp>
      <p:pic>
        <p:nvPicPr>
          <p:cNvPr id="8" name="Symbol zastępczy zawartości 7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5D330F4B-434A-4F54-9C49-F3441CCC8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1413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0" name="Obraz 9" descr="Obraz zawierający przybór do pisania, stacjonarne&#10;&#10;Opis wygenerowany automatycznie">
            <a:extLst>
              <a:ext uri="{FF2B5EF4-FFF2-40B4-BE49-F238E27FC236}">
                <a16:creationId xmlns:a16="http://schemas.microsoft.com/office/drawing/2014/main" id="{48426864-D8C6-47ED-8610-D8F8FC4D3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70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1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127</Words>
  <Application>Microsoft Office PowerPoint</Application>
  <PresentationFormat>Panoramiczny</PresentationFormat>
  <Paragraphs>34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Motyw pakietu Office</vt:lpstr>
      <vt:lpstr>Być jak Ignacy  Klasa II c</vt:lpstr>
      <vt:lpstr>Klasa II c</vt:lpstr>
      <vt:lpstr>Udział w projekcie „ Być jak Ignacy”</vt:lpstr>
      <vt:lpstr> Etap I – Jan Szczepanik</vt:lpstr>
      <vt:lpstr>Lekcja pierwsza – Jan Szczepanik wynalazcą.</vt:lpstr>
      <vt:lpstr>Jan Szczepanik</vt:lpstr>
      <vt:lpstr>Jan Szczepanik</vt:lpstr>
      <vt:lpstr>Wynalazca.</vt:lpstr>
      <vt:lpstr>Cechy dobrego wynalazcy</vt:lpstr>
      <vt:lpstr>Lekcja druga – Jan Szczepanik i jego wynalazki</vt:lpstr>
      <vt:lpstr>Biografia Jana Szczepanika</vt:lpstr>
      <vt:lpstr>Lekcja trzecia- Telewizja nasze okno na świat.</vt:lpstr>
      <vt:lpstr>Telewizja nasze okno na świat</vt:lpstr>
      <vt:lpstr>Telewizja nasze okno na świat.</vt:lpstr>
      <vt:lpstr>Lekcja czwarta - Wynalazca</vt:lpstr>
      <vt:lpstr>Wynalazca</vt:lpstr>
      <vt:lpstr>Wynalazca</vt:lpstr>
      <vt:lpstr>Wynalazca</vt:lpstr>
      <vt:lpstr>Mamy wielkie marzenia </vt:lpstr>
      <vt:lpstr>Mój Wynalazek</vt:lpstr>
      <vt:lpstr>Mój wynalazek</vt:lpstr>
      <vt:lpstr>Mój wynalazek</vt:lpstr>
      <vt:lpstr>Mój wynalazek</vt:lpstr>
      <vt:lpstr>Mój wynalazek</vt:lpstr>
      <vt:lpstr>Mój wynalazek</vt:lpstr>
      <vt:lpstr>Mój wynalazek</vt:lpstr>
      <vt:lpstr>Mój wynalazek</vt:lpstr>
      <vt:lpstr>Mój wynalazek</vt:lpstr>
      <vt:lpstr>Mój wynalazek</vt:lpstr>
      <vt:lpstr>Nasze wynalazki i wynalazcy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Być jak Ignacy  Klasa II c</dc:title>
  <dc:creator> </dc:creator>
  <cp:lastModifiedBy> </cp:lastModifiedBy>
  <cp:revision>4</cp:revision>
  <dcterms:created xsi:type="dcterms:W3CDTF">2019-02-18T20:14:16Z</dcterms:created>
  <dcterms:modified xsi:type="dcterms:W3CDTF">2019-02-26T22:28:00Z</dcterms:modified>
</cp:coreProperties>
</file>