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38DA4E-FF27-4842-BB85-550199835A04}" type="datetimeFigureOut">
              <a:rPr lang="sk-SK" smtClean="0"/>
              <a:t>21.2.2019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FE66F-5B2B-4AAD-BB3A-1FEE8429A8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38DA4E-FF27-4842-BB85-550199835A04}" type="datetimeFigureOut">
              <a:rPr lang="sk-SK" smtClean="0"/>
              <a:t>21.2.2019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FE66F-5B2B-4AAD-BB3A-1FEE8429A8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38DA4E-FF27-4842-BB85-550199835A04}" type="datetimeFigureOut">
              <a:rPr lang="sk-SK" smtClean="0"/>
              <a:t>21.2.2019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FE66F-5B2B-4AAD-BB3A-1FEE8429A8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38DA4E-FF27-4842-BB85-550199835A04}" type="datetimeFigureOut">
              <a:rPr lang="sk-SK" smtClean="0"/>
              <a:t>21.2.2019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FE66F-5B2B-4AAD-BB3A-1FEE8429A8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38DA4E-FF27-4842-BB85-550199835A04}" type="datetimeFigureOut">
              <a:rPr lang="sk-SK" smtClean="0"/>
              <a:t>21.2.2019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FE66F-5B2B-4AAD-BB3A-1FEE8429A8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38DA4E-FF27-4842-BB85-550199835A04}" type="datetimeFigureOut">
              <a:rPr lang="sk-SK" smtClean="0"/>
              <a:t>21.2.2019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FE66F-5B2B-4AAD-BB3A-1FEE8429A8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38DA4E-FF27-4842-BB85-550199835A04}" type="datetimeFigureOut">
              <a:rPr lang="sk-SK" smtClean="0"/>
              <a:t>21.2.2019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FE66F-5B2B-4AAD-BB3A-1FEE8429A8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38DA4E-FF27-4842-BB85-550199835A04}" type="datetimeFigureOut">
              <a:rPr lang="sk-SK" smtClean="0"/>
              <a:t>21.2.2019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FE66F-5B2B-4AAD-BB3A-1FEE8429A8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38DA4E-FF27-4842-BB85-550199835A04}" type="datetimeFigureOut">
              <a:rPr lang="sk-SK" smtClean="0"/>
              <a:t>21.2.2019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FE66F-5B2B-4AAD-BB3A-1FEE8429A8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38DA4E-FF27-4842-BB85-550199835A04}" type="datetimeFigureOut">
              <a:rPr lang="sk-SK" smtClean="0"/>
              <a:t>21.2.2019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FE66F-5B2B-4AAD-BB3A-1FEE8429A84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38DA4E-FF27-4842-BB85-550199835A04}" type="datetimeFigureOut">
              <a:rPr lang="sk-SK" smtClean="0"/>
              <a:t>21.2.2019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EFE66F-5B2B-4AAD-BB3A-1FEE8429A845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38DA4E-FF27-4842-BB85-550199835A04}" type="datetimeFigureOut">
              <a:rPr lang="sk-SK" smtClean="0"/>
              <a:t>21.2.2019</a:t>
            </a:fld>
            <a:endParaRPr lang="sk-SK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0EFE66F-5B2B-4AAD-BB3A-1FEE8429A845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Finančná </a:t>
            </a:r>
            <a:r>
              <a:rPr lang="sk-SK" smtClean="0"/>
              <a:t>gramotnosť </a:t>
            </a:r>
            <a:br>
              <a:rPr lang="sk-SK" smtClean="0"/>
            </a:br>
            <a:r>
              <a:rPr lang="sk-SK" smtClean="0"/>
              <a:t>v </a:t>
            </a:r>
            <a:r>
              <a:rPr lang="sk-SK" dirty="0" smtClean="0"/>
              <a:t>2.A</a:t>
            </a:r>
            <a:br>
              <a:rPr lang="sk-SK" dirty="0" smtClean="0"/>
            </a:br>
            <a:r>
              <a:rPr lang="sk-SK" dirty="0" smtClean="0"/>
              <a:t> na krúžku Múdre sovičky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92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Druháci sa učia o Eure</a:t>
            </a:r>
            <a:endParaRPr lang="sk-SK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31" y="1752600"/>
            <a:ext cx="2619375" cy="1743075"/>
          </a:xfrm>
        </p:spPr>
      </p:pic>
    </p:spTree>
    <p:extLst>
      <p:ext uri="{BB962C8B-B14F-4D97-AF65-F5344CB8AC3E}">
        <p14:creationId xmlns:p14="http://schemas.microsoft.com/office/powerpoint/2010/main" val="178499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Vyrobili si vlastné peniaze</a:t>
            </a:r>
            <a:endParaRPr lang="sk-SK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6" y="530225"/>
            <a:ext cx="3290065" cy="4389438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1250950"/>
            <a:ext cx="3930650" cy="2947987"/>
          </a:xfrm>
        </p:spPr>
      </p:pic>
    </p:spTree>
    <p:extLst>
      <p:ext uri="{BB962C8B-B14F-4D97-AF65-F5344CB8AC3E}">
        <p14:creationId xmlns:p14="http://schemas.microsoft.com/office/powerpoint/2010/main" val="205094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 lega </a:t>
            </a:r>
            <a:r>
              <a:rPr lang="sk-SK" dirty="0" smtClean="0"/>
              <a:t>postavili banku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76" y="530225"/>
            <a:ext cx="5582486" cy="4187825"/>
          </a:xfrm>
        </p:spPr>
      </p:pic>
    </p:spTree>
    <p:extLst>
      <p:ext uri="{BB962C8B-B14F-4D97-AF65-F5344CB8AC3E}">
        <p14:creationId xmlns:p14="http://schemas.microsoft.com/office/powerpoint/2010/main" val="29183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76" y="530225"/>
            <a:ext cx="5582486" cy="4187825"/>
          </a:xfrm>
        </p:spPr>
      </p:pic>
    </p:spTree>
    <p:extLst>
      <p:ext uri="{BB962C8B-B14F-4D97-AF65-F5344CB8AC3E}">
        <p14:creationId xmlns:p14="http://schemas.microsoft.com/office/powerpoint/2010/main" val="21185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Už poznajú centy a eurá</a:t>
            </a:r>
            <a:endParaRPr lang="sk-SK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36" y="530225"/>
            <a:ext cx="3290065" cy="4389438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42" y="530225"/>
            <a:ext cx="3290065" cy="4389438"/>
          </a:xfrm>
        </p:spPr>
      </p:pic>
    </p:spTree>
    <p:extLst>
      <p:ext uri="{BB962C8B-B14F-4D97-AF65-F5344CB8AC3E}">
        <p14:creationId xmlns:p14="http://schemas.microsoft.com/office/powerpoint/2010/main" val="35846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7200" dirty="0" smtClean="0"/>
              <a:t>Učenie bolo zábavné...</a:t>
            </a:r>
          </a:p>
          <a:p>
            <a:pPr marL="0" indent="0" algn="ctr">
              <a:buNone/>
            </a:pPr>
            <a:endParaRPr lang="sk-SK" sz="7200" dirty="0"/>
          </a:p>
        </p:txBody>
      </p:sp>
      <p:sp>
        <p:nvSpPr>
          <p:cNvPr id="4" name="Usmiata tvár 3"/>
          <p:cNvSpPr/>
          <p:nvPr/>
        </p:nvSpPr>
        <p:spPr>
          <a:xfrm>
            <a:off x="3707904" y="3212976"/>
            <a:ext cx="1872208" cy="151216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9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</TotalTime>
  <Words>24</Words>
  <Application>Microsoft Office PowerPoint</Application>
  <PresentationFormat>Prezentácia na obrazovke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Verdana</vt:lpstr>
      <vt:lpstr>Wingdings 2</vt:lpstr>
      <vt:lpstr>Aspekt</vt:lpstr>
      <vt:lpstr>Finančná gramotnosť  v 2.A  na krúžku Múdre sovičky</vt:lpstr>
      <vt:lpstr>Druháci sa učia o Eure</vt:lpstr>
      <vt:lpstr>Vyrobili si vlastné peniaze</vt:lpstr>
      <vt:lpstr>Z lega postavili banku</vt:lpstr>
      <vt:lpstr>Prezentácia programu PowerPoint</vt:lpstr>
      <vt:lpstr>Už poznajú centy a eurá</vt:lpstr>
      <vt:lpstr>Prezentácia programu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Finančná gramotnosť  v 2.A  na krúžku Múdre sovičky</dc:title>
  <dc:creator>Marcela</dc:creator>
  <cp:lastModifiedBy>Admin</cp:lastModifiedBy>
  <cp:revision>2</cp:revision>
  <dcterms:created xsi:type="dcterms:W3CDTF">2019-02-15T16:01:13Z</dcterms:created>
  <dcterms:modified xsi:type="dcterms:W3CDTF">2019-02-21T15:13:12Z</dcterms:modified>
</cp:coreProperties>
</file>