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7" d="100"/>
          <a:sy n="87" d="100"/>
        </p:scale>
        <p:origin x="96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91D225C-AE51-4B97-80AA-100D0F21D73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F74F2B3B-3681-490E-92A2-A70F4D402C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9823F249-16FB-434B-A0DF-2F5977399D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73B1F5-F326-4C52-9F59-D15CB2489AB3}" type="datetimeFigureOut">
              <a:rPr lang="pl-PL" smtClean="0"/>
              <a:t>2018-11-29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777A6C38-127E-49A9-B481-5B3C6D4978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C37F20B4-ABC6-4C03-B600-EC7C706EAF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5C1B5B-A7BB-4865-9BC4-2F327A823BC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012195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2895A3D-2540-4A09-842A-7CFA8D1229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14D6D89E-6D62-4E8A-B96D-256D20A3249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5AF7217F-4C31-44C5-BCE5-673C04406A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73B1F5-F326-4C52-9F59-D15CB2489AB3}" type="datetimeFigureOut">
              <a:rPr lang="pl-PL" smtClean="0"/>
              <a:t>2018-11-29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1CE1BF10-3016-46E2-83FB-146F2FAC48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AE8FD52D-4C17-443E-A9D5-63C497D9F5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5C1B5B-A7BB-4865-9BC4-2F327A823BC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635576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BAFC6119-23BE-47E4-87EF-AB5609591B3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0D75F81B-1553-46FC-B88A-FF5DEBC680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8C0ABC87-902F-43FB-8D1F-4F13435424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73B1F5-F326-4C52-9F59-D15CB2489AB3}" type="datetimeFigureOut">
              <a:rPr lang="pl-PL" smtClean="0"/>
              <a:t>2018-11-29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56EAFFF3-C0B1-428B-8ED4-D0D8A8B607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78B605AE-A899-4A51-8C01-29DC5B657A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5C1B5B-A7BB-4865-9BC4-2F327A823BC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424762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4C54B18-685D-4368-AFCA-B45933D9F0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47187AE-6DE0-417C-899A-32CC9245AB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F0E03D6B-9240-4186-8654-C1D8036098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73B1F5-F326-4C52-9F59-D15CB2489AB3}" type="datetimeFigureOut">
              <a:rPr lang="pl-PL" smtClean="0"/>
              <a:t>2018-11-29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C9C082F6-7D57-48A3-8E46-8567A35982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D818D2E2-55CF-4F72-831B-CD8FAB9ED5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5C1B5B-A7BB-4865-9BC4-2F327A823BC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284627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6A3934A-2D61-4BEA-889B-1A3DB4E223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1160503B-59ED-44D9-88BF-008FB9D1FB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79B4A3D2-8691-425F-8DFE-787759AD6D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73B1F5-F326-4C52-9F59-D15CB2489AB3}" type="datetimeFigureOut">
              <a:rPr lang="pl-PL" smtClean="0"/>
              <a:t>2018-11-29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29033C02-EB12-495D-9A14-0038D6B175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7F47E8C8-4BF5-42A5-816A-9C35D42F9A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5C1B5B-A7BB-4865-9BC4-2F327A823BC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497099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797ACF1-4434-44B5-8179-C9A5C3B742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061D76C-04D2-419F-963F-95EA6230246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2FDE2610-4BCE-46A7-A041-F164D856AFC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267E242D-D748-448D-82A2-0325C097ED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73B1F5-F326-4C52-9F59-D15CB2489AB3}" type="datetimeFigureOut">
              <a:rPr lang="pl-PL" smtClean="0"/>
              <a:t>2018-11-29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9F3BA575-749C-40D8-8705-DC2C650833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C919AFE1-58F7-4F30-BD32-8AC5485064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5C1B5B-A7BB-4865-9BC4-2F327A823BC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774612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546877B-9579-4575-B732-055847BD0D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AAFD7AE7-6323-4FB9-B8A6-39EC146985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A013590B-575C-4499-8D9C-B11EB2C693E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A2C0F583-8196-4311-8F15-24CD314E1C4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12416FBF-521A-465E-A6DF-BED6C9E67E0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3EE9B419-38E3-4BA4-AAE2-C9D9EC058B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73B1F5-F326-4C52-9F59-D15CB2489AB3}" type="datetimeFigureOut">
              <a:rPr lang="pl-PL" smtClean="0"/>
              <a:t>2018-11-29</a:t>
            </a:fld>
            <a:endParaRPr lang="pl-PL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15697040-1627-44F7-A86B-05C0BE7E4C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FFDD12F9-5FC9-450C-8199-8550AD212C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5C1B5B-A7BB-4865-9BC4-2F327A823BC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230965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BFB59BB-A7CB-43F4-9C51-315E842F4B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7EEC50D7-707B-49C1-8318-21499EA763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73B1F5-F326-4C52-9F59-D15CB2489AB3}" type="datetimeFigureOut">
              <a:rPr lang="pl-PL" smtClean="0"/>
              <a:t>2018-11-29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3D145558-D208-49C6-AFA0-B4CAAB4B01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FD5EDF4E-074D-4D67-974A-C2B03EADD2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5C1B5B-A7BB-4865-9BC4-2F327A823BC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447903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574DE846-EA91-46A6-9C4E-F2D28FFCC2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73B1F5-F326-4C52-9F59-D15CB2489AB3}" type="datetimeFigureOut">
              <a:rPr lang="pl-PL" smtClean="0"/>
              <a:t>2018-11-29</a:t>
            </a:fld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0749C28C-73B7-446C-B0F2-408D6AF6DD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5D7A2E05-60EF-4CB9-82B2-C50F5E504A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5C1B5B-A7BB-4865-9BC4-2F327A823BC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285521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E3A6879-7EBC-43BF-80AB-9069811B07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0E272CF-6A35-42BA-A6B5-04B01EE08B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C6C69252-04DC-44EC-B435-6A59EF01FB5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B6367DF4-1230-41C6-8904-538A8DF483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73B1F5-F326-4C52-9F59-D15CB2489AB3}" type="datetimeFigureOut">
              <a:rPr lang="pl-PL" smtClean="0"/>
              <a:t>2018-11-29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C4499FCA-540C-4748-8749-682436EC69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CD09AB77-3B14-46B3-868B-81CE1CB292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5C1B5B-A7BB-4865-9BC4-2F327A823BC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318663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AA93DD4-A562-42A9-9E7C-14554DDE09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7DC292EA-4161-4C34-8BE7-C40C4EFEDE9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43B8863B-EC27-47F4-9699-7F2A7E70D38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78F906F1-C34D-4885-9A22-A0E2D24541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73B1F5-F326-4C52-9F59-D15CB2489AB3}" type="datetimeFigureOut">
              <a:rPr lang="pl-PL" smtClean="0"/>
              <a:t>2018-11-29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D7A4724D-8DF5-4636-BE73-52114782F2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6288505B-E1D5-4504-B071-2E1B362F20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5C1B5B-A7BB-4865-9BC4-2F327A823BC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119195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75062A4D-977A-4543-99A8-2A3A90F1FE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E3D7D718-7DBF-4D03-B976-B530B15690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F8B1ABA2-742B-4DE2-B7FB-042217D8713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73B1F5-F326-4C52-9F59-D15CB2489AB3}" type="datetimeFigureOut">
              <a:rPr lang="pl-PL" smtClean="0"/>
              <a:t>2018-11-29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2D38F560-4E1C-4054-A5D4-7F41E326121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ED26FB69-BEFF-4200-8FD5-0AE848CD39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5C1B5B-A7BB-4865-9BC4-2F327A823BC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069414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78D70B4-5815-4403-88D7-8389508F933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pl-PL" sz="9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Mądrość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C193E774-0558-48FD-A631-0456F1680F9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/>
              <a:t>Prezentacja</a:t>
            </a:r>
          </a:p>
          <a:p>
            <a:r>
              <a:rPr lang="pl-PL" dirty="0"/>
              <a:t>Gabrysia Piotrowicz </a:t>
            </a:r>
          </a:p>
        </p:txBody>
      </p:sp>
    </p:spTree>
    <p:extLst>
      <p:ext uri="{BB962C8B-B14F-4D97-AF65-F5344CB8AC3E}">
        <p14:creationId xmlns:p14="http://schemas.microsoft.com/office/powerpoint/2010/main" val="7164955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D1CB8B0-54C8-4B07-8CE0-2E15F28FA2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1224" y="1742706"/>
            <a:ext cx="10405056" cy="3372588"/>
          </a:xfrm>
        </p:spPr>
        <p:txBody>
          <a:bodyPr>
            <a:normAutofit fontScale="90000"/>
          </a:bodyPr>
          <a:lstStyle/>
          <a:p>
            <a:r>
              <a:rPr lang="pl-PL" dirty="0"/>
              <a:t>Mądrość jest umiejętnością podejmowania rozsądnych, przemyślanych decyzji dobrych dla nas, innych i całego otoczenia.</a:t>
            </a:r>
            <a:br>
              <a:rPr lang="pl-PL" dirty="0"/>
            </a:br>
            <a:r>
              <a:rPr lang="pl-PL" dirty="0"/>
              <a:t>Intuicja jest podpowiedzią dla człowieka.</a:t>
            </a:r>
            <a:br>
              <a:rPr lang="pl-PL" dirty="0"/>
            </a:br>
            <a:r>
              <a:rPr lang="pl-PL" dirty="0"/>
              <a:t>To my decydujemy czy wykorzystamy ją i czy zrobimy to mądrze czy nie.</a:t>
            </a:r>
            <a:br>
              <a:rPr lang="pl-PL" dirty="0"/>
            </a:br>
            <a:endParaRPr lang="pl-PL" dirty="0"/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E67F5C11-3DF8-4C5C-92E8-78E726328EF8}"/>
              </a:ext>
            </a:extLst>
          </p:cNvPr>
          <p:cNvSpPr>
            <a:spLocks noGrp="1"/>
          </p:cNvSpPr>
          <p:nvPr>
            <p:ph idx="1"/>
          </p:nvPr>
        </p:nvSpPr>
        <p:spPr>
          <a:xfrm flipV="1">
            <a:off x="838200" y="6176963"/>
            <a:ext cx="10515600" cy="56412"/>
          </a:xfrm>
        </p:spPr>
        <p:txBody>
          <a:bodyPr>
            <a:normAutofit fontScale="25000" lnSpcReduction="20000"/>
          </a:bodyPr>
          <a:lstStyle/>
          <a:p>
            <a:r>
              <a:rPr lang="pl-PL" dirty="0"/>
              <a:t>24’</a:t>
            </a:r>
          </a:p>
          <a:p>
            <a:r>
              <a:rPr lang="pl-PL" dirty="0"/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38349211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0E5B46B-D326-4767-8B18-4AB3E96964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56140"/>
            <a:ext cx="10515600" cy="4128816"/>
          </a:xfrm>
        </p:spPr>
        <p:txBody>
          <a:bodyPr>
            <a:normAutofit fontScale="90000"/>
          </a:bodyPr>
          <a:lstStyle/>
          <a:p>
            <a:r>
              <a:rPr lang="pl-PL" dirty="0"/>
              <a:t>Przykład : Koledzy kłócą się a Twoim zadaniem jest pogodzenie ich. Człowiek mądry zastosuje sprawiedliwość i sprawi że obie strony będą tak samo zadowolone lub niezadowolone.</a:t>
            </a:r>
            <a:br>
              <a:rPr lang="pl-PL" dirty="0"/>
            </a:br>
            <a:r>
              <a:rPr lang="pl-PL" dirty="0"/>
              <a:t>Człowiek niemądry rozwiążę sprawę tak, że osobę którą lubi, usprawiedliwi z winy a drugą pozostawi z żalem.</a:t>
            </a:r>
          </a:p>
        </p:txBody>
      </p:sp>
    </p:spTree>
    <p:extLst>
      <p:ext uri="{BB962C8B-B14F-4D97-AF65-F5344CB8AC3E}">
        <p14:creationId xmlns:p14="http://schemas.microsoft.com/office/powerpoint/2010/main" val="53627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0A44001-C7E2-4744-9686-187F8C2B8D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43691"/>
            <a:ext cx="10669859" cy="6714309"/>
          </a:xfrm>
        </p:spPr>
        <p:txBody>
          <a:bodyPr>
            <a:normAutofit fontScale="90000"/>
          </a:bodyPr>
          <a:lstStyle/>
          <a:p>
            <a:r>
              <a:rPr lang="pl-PL" dirty="0"/>
              <a:t>Mądrość znaczy również doświadczenie ( tzw. Mądrość życiowa), w tym wypadku – osób starszych od nas samych.</a:t>
            </a:r>
            <a:br>
              <a:rPr lang="pl-PL" dirty="0"/>
            </a:br>
            <a:r>
              <a:rPr lang="pl-PL" dirty="0"/>
              <a:t>Jako dzieci dobrze jest sięgać po porady od osób bardziej doświadczonych, mądrzejszych.</a:t>
            </a:r>
            <a:br>
              <a:rPr lang="pl-PL" dirty="0"/>
            </a:br>
            <a:br>
              <a:rPr lang="pl-PL" dirty="0"/>
            </a:br>
            <a:r>
              <a:rPr lang="pl-PL" dirty="0"/>
              <a:t>„Mądrzy ludzie nie potrzebują rady, głupi jej nie przyjmą”</a:t>
            </a:r>
            <a:br>
              <a:rPr lang="pl-PL" dirty="0"/>
            </a:br>
            <a:r>
              <a:rPr lang="pl-PL" dirty="0"/>
              <a:t>                                                 - Benjamin Franklin</a:t>
            </a:r>
            <a:br>
              <a:rPr lang="pl-PL" dirty="0"/>
            </a:b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1160568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F7C36D4-53F8-4C32-A767-B55B2475CA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Parę cytatów na temat mądrości życiowej:</a:t>
            </a:r>
          </a:p>
        </p:txBody>
      </p:sp>
      <p:sp>
        <p:nvSpPr>
          <p:cNvPr id="5" name="Symbol zastępczy zawartości 4">
            <a:extLst>
              <a:ext uri="{FF2B5EF4-FFF2-40B4-BE49-F238E27FC236}">
                <a16:creationId xmlns:a16="http://schemas.microsoft.com/office/drawing/2014/main" id="{2EDCEBF8-C616-495B-AD6F-25510EC4D6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563279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sz="3200" dirty="0"/>
              <a:t>„Co my wiemy to tylko kropelka.</a:t>
            </a:r>
          </a:p>
          <a:p>
            <a:pPr marL="0" indent="0">
              <a:buNone/>
            </a:pPr>
            <a:r>
              <a:rPr lang="pl-PL" sz="3200" dirty="0"/>
              <a:t> Czego nie wiemy to cały ocean…”</a:t>
            </a:r>
          </a:p>
          <a:p>
            <a:pPr marL="0" indent="0">
              <a:buNone/>
            </a:pPr>
            <a:r>
              <a:rPr lang="pl-PL" sz="3200" dirty="0"/>
              <a:t>                                                           - Isaac Newton</a:t>
            </a:r>
            <a:endParaRPr lang="pl-PL" sz="4400" dirty="0"/>
          </a:p>
          <a:p>
            <a:pPr marL="0" indent="0">
              <a:buNone/>
            </a:pPr>
            <a:r>
              <a:rPr lang="pl-PL" sz="3200" dirty="0"/>
              <a:t>„Nie wystarczy zdobywać mądrości,</a:t>
            </a:r>
          </a:p>
          <a:p>
            <a:pPr marL="0" indent="0">
              <a:buNone/>
            </a:pPr>
            <a:r>
              <a:rPr lang="pl-PL" sz="3200" dirty="0"/>
              <a:t>  trzeba jeszcze z niej korzystać.”    </a:t>
            </a:r>
          </a:p>
          <a:p>
            <a:pPr marL="0" indent="0">
              <a:buNone/>
            </a:pPr>
            <a:r>
              <a:rPr lang="pl-PL" sz="3200" dirty="0"/>
              <a:t>                                                            - Cyceron</a:t>
            </a:r>
          </a:p>
          <a:p>
            <a:pPr marL="0" indent="0">
              <a:buNone/>
            </a:pPr>
            <a:r>
              <a:rPr lang="pl-PL" sz="3200" dirty="0"/>
              <a:t>„Wiedzę możemy zdobywać od innych,</a:t>
            </a:r>
          </a:p>
          <a:p>
            <a:pPr marL="0" indent="0">
              <a:buNone/>
            </a:pPr>
            <a:r>
              <a:rPr lang="pl-PL" sz="3200" dirty="0"/>
              <a:t>  ale mądrości musimy nauczyć się sami”      </a:t>
            </a:r>
          </a:p>
          <a:p>
            <a:pPr marL="0" indent="0">
              <a:buNone/>
            </a:pPr>
            <a:r>
              <a:rPr lang="pl-PL" sz="3200" dirty="0"/>
              <a:t>                                                            - Adam Mickiewicz                                      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26559740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B8D4F18-41D7-4DD1-AF57-AD6207D644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876971"/>
            <a:ext cx="10515600" cy="1325563"/>
          </a:xfrm>
        </p:spPr>
        <p:txBody>
          <a:bodyPr/>
          <a:lstStyle/>
          <a:p>
            <a:r>
              <a:rPr lang="pl-PL" dirty="0"/>
              <a:t>                          </a:t>
            </a:r>
            <a:r>
              <a:rPr lang="pl-PL" sz="8000" dirty="0"/>
              <a:t>KONIEC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249491069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</TotalTime>
  <Words>136</Words>
  <Application>Microsoft Office PowerPoint</Application>
  <PresentationFormat>Panoramiczny</PresentationFormat>
  <Paragraphs>19</Paragraphs>
  <Slides>6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Motyw pakietu Office</vt:lpstr>
      <vt:lpstr>Mądrość</vt:lpstr>
      <vt:lpstr>Mądrość jest umiejętnością podejmowania rozsądnych, przemyślanych decyzji dobrych dla nas, innych i całego otoczenia. Intuicja jest podpowiedzią dla człowieka. To my decydujemy czy wykorzystamy ją i czy zrobimy to mądrze czy nie. </vt:lpstr>
      <vt:lpstr>Przykład : Koledzy kłócą się a Twoim zadaniem jest pogodzenie ich. Człowiek mądry zastosuje sprawiedliwość i sprawi że obie strony będą tak samo zadowolone lub niezadowolone. Człowiek niemądry rozwiążę sprawę tak, że osobę którą lubi, usprawiedliwi z winy a drugą pozostawi z żalem.</vt:lpstr>
      <vt:lpstr>Mądrość znaczy również doświadczenie ( tzw. Mądrość życiowa), w tym wypadku – osób starszych od nas samych. Jako dzieci dobrze jest sięgać po porady od osób bardziej doświadczonych, mądrzejszych.  „Mądrzy ludzie nie potrzebują rady, głupi jej nie przyjmą”                                                  - Benjamin Franklin </vt:lpstr>
      <vt:lpstr>Parę cytatów na temat mądrości życiowej:</vt:lpstr>
      <vt:lpstr>                          KONIEC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Mądrość</dc:title>
  <dc:creator>Artur Piotrowicz</dc:creator>
  <cp:lastModifiedBy>Artur Piotrowicz</cp:lastModifiedBy>
  <cp:revision>8</cp:revision>
  <dcterms:created xsi:type="dcterms:W3CDTF">2018-11-29T16:03:51Z</dcterms:created>
  <dcterms:modified xsi:type="dcterms:W3CDTF">2018-11-29T18:01:46Z</dcterms:modified>
</cp:coreProperties>
</file>