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1D225C-AE51-4B97-80AA-100D0F21D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74F2B3B-3681-490E-92A2-A70F4D402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23F249-16FB-434B-A0DF-2F597739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7A6C38-127E-49A9-B481-5B3C6D49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7F20B4-ABC6-4C03-B600-EC7C706EA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21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895A3D-2540-4A09-842A-7CFA8D122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4D6D89E-6D62-4E8A-B96D-256D20A32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F7217F-4C31-44C5-BCE5-673C0440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E1BF10-3016-46E2-83FB-146F2FAC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8FD52D-4C17-443E-A9D5-63C497D9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55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AFC6119-23BE-47E4-87EF-AB5609591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D75F81B-1553-46FC-B88A-FF5DEBC68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0ABC87-902F-43FB-8D1F-4F1343542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EAFFF3-C0B1-428B-8ED4-D0D8A8B60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B605AE-A899-4A51-8C01-29DC5B65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47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C54B18-685D-4368-AFCA-B45933D9F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7187AE-6DE0-417C-899A-32CC9245A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E03D6B-9240-4186-8654-C1D80360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C082F6-7D57-48A3-8E46-8567A359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18D2E2-55CF-4F72-831B-CD8FAB9ED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46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A3934A-2D61-4BEA-889B-1A3DB4E22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160503B-59ED-44D9-88BF-008FB9D1F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B4A3D2-8691-425F-8DFE-787759AD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033C02-EB12-495D-9A14-0038D6B17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47E8C8-4BF5-42A5-816A-9C35D42F9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970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97ACF1-4434-44B5-8179-C9A5C3B74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61D76C-04D2-419F-963F-95EA62302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FDE2610-4BCE-46A7-A041-F164D856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7E242D-D748-448D-82A2-0325C097E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F3BA575-749C-40D8-8705-DC2C6508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19AFE1-58F7-4F30-BD32-8AC54850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46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46877B-9579-4575-B732-055847BD0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FD7AE7-6323-4FB9-B8A6-39EC14698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13590B-575C-4499-8D9C-B11EB2C69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2C0F583-8196-4311-8F15-24CD314E1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2416FBF-521A-465E-A6DF-BED6C9E67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EE9B419-38E3-4BA4-AAE2-C9D9EC05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5697040-1627-44F7-A86B-05C0BE7E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FDD12F9-5FC9-450C-8199-8550AD21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09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FB59BB-A7CB-43F4-9C51-315E842F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EEC50D7-707B-49C1-8318-21499EA7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D145558-D208-49C6-AFA0-B4CAAB4B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D5EDF4E-074D-4D67-974A-C2B03EAD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479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74DE846-EA91-46A6-9C4E-F2D28FFC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749C28C-73B7-446C-B0F2-408D6AF6D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D7A2E05-60EF-4CB9-82B2-C50F5E50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855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3A6879-7EBC-43BF-80AB-9069811B0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E272CF-6A35-42BA-A6B5-04B01EE08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C69252-04DC-44EC-B435-6A59EF01F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6367DF4-1230-41C6-8904-538A8DF4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4499FCA-540C-4748-8749-682436EC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D09AB77-3B14-46B3-868B-81CE1CB2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86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A93DD4-A562-42A9-9E7C-14554DDE0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DC292EA-4161-4C34-8BE7-C40C4EFED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3B8863B-EC27-47F4-9699-7F2A7E70D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F906F1-C34D-4885-9A22-A0E2D2454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7A4724D-8DF5-4636-BE73-52114782F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88505B-E1D5-4504-B071-2E1B362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91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5062A4D-977A-4543-99A8-2A3A90F1F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3D7D718-7DBF-4D03-B976-B530B1569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B1ABA2-742B-4DE2-B7FB-042217D87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3B1F5-F326-4C52-9F59-D15CB2489AB3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38F560-4E1C-4054-A5D4-7F41E3261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26FB69-BEFF-4200-8FD5-0AE848CD3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1B5B-A7BB-4865-9BC4-2F327A823B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694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8D70B4-5815-4403-88D7-8389508F93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Mądrość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193E774-0558-48FD-A631-0456F1680F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Prezentacja</a:t>
            </a:r>
          </a:p>
          <a:p>
            <a:r>
              <a:rPr lang="pl-PL" dirty="0"/>
              <a:t>Gabrysia Piotrowicz </a:t>
            </a:r>
          </a:p>
        </p:txBody>
      </p:sp>
    </p:spTree>
    <p:extLst>
      <p:ext uri="{BB962C8B-B14F-4D97-AF65-F5344CB8AC3E}">
        <p14:creationId xmlns:p14="http://schemas.microsoft.com/office/powerpoint/2010/main" val="71649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1CB8B0-54C8-4B07-8CE0-2E15F28FA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224" y="1742706"/>
            <a:ext cx="10405056" cy="3372588"/>
          </a:xfrm>
        </p:spPr>
        <p:txBody>
          <a:bodyPr>
            <a:normAutofit fontScale="90000"/>
          </a:bodyPr>
          <a:lstStyle/>
          <a:p>
            <a:r>
              <a:rPr lang="pl-PL" dirty="0"/>
              <a:t>Mądrość jest umiejętnością podejmowania rozsądnych, przemyślanych decyzji dobrych dla nas, innych i całego otoczenia.</a:t>
            </a:r>
            <a:br>
              <a:rPr lang="pl-PL" dirty="0"/>
            </a:br>
            <a:r>
              <a:rPr lang="pl-PL" dirty="0"/>
              <a:t>Intuicja jest podpowiedzią dla człowieka.</a:t>
            </a:r>
            <a:br>
              <a:rPr lang="pl-PL" dirty="0"/>
            </a:br>
            <a:r>
              <a:rPr lang="pl-PL" dirty="0"/>
              <a:t>To my decydujemy czy wykorzystamy ją i czy zrobimy to mądrze czy nie.</a:t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67F5C11-3DF8-4C5C-92E8-78E726328EF8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838200" y="6176963"/>
            <a:ext cx="10515600" cy="56412"/>
          </a:xfrm>
        </p:spPr>
        <p:txBody>
          <a:bodyPr>
            <a:normAutofit fontScale="25000" lnSpcReduction="20000"/>
          </a:bodyPr>
          <a:lstStyle/>
          <a:p>
            <a:r>
              <a:rPr lang="pl-PL" dirty="0"/>
              <a:t>24’</a:t>
            </a:r>
          </a:p>
          <a:p>
            <a:r>
              <a:rPr lang="pl-P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3492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5B46B-D326-4767-8B18-4AB3E969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140"/>
            <a:ext cx="10515600" cy="4128816"/>
          </a:xfrm>
        </p:spPr>
        <p:txBody>
          <a:bodyPr>
            <a:normAutofit fontScale="90000"/>
          </a:bodyPr>
          <a:lstStyle/>
          <a:p>
            <a:r>
              <a:rPr lang="pl-PL" dirty="0"/>
              <a:t>Przykład : Koledzy kłócą się a Twoim zadaniem jest pogodzenie ich. Człowiek mądry zastosuje sprawiedliwość i sprawi że obie strony będą tak samo zadowolone lub niezadowolone.</a:t>
            </a:r>
            <a:br>
              <a:rPr lang="pl-PL" dirty="0"/>
            </a:br>
            <a:r>
              <a:rPr lang="pl-PL" dirty="0"/>
              <a:t>Człowiek niemądry rozwiążę sprawę tak, że osobę którą lubi, usprawiedliwi z winy a drugą pozostawi z żalem.</a:t>
            </a:r>
          </a:p>
        </p:txBody>
      </p:sp>
    </p:spTree>
    <p:extLst>
      <p:ext uri="{BB962C8B-B14F-4D97-AF65-F5344CB8AC3E}">
        <p14:creationId xmlns:p14="http://schemas.microsoft.com/office/powerpoint/2010/main" val="536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A44001-C7E2-4744-9686-187F8C2B8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691"/>
            <a:ext cx="10669859" cy="6714309"/>
          </a:xfrm>
        </p:spPr>
        <p:txBody>
          <a:bodyPr>
            <a:normAutofit fontScale="90000"/>
          </a:bodyPr>
          <a:lstStyle/>
          <a:p>
            <a:r>
              <a:rPr lang="pl-PL" dirty="0"/>
              <a:t>Mądrość znaczy również doświadczenie ( tzw. Mądrość życiowa), w tym wypadku – osób starszych od nas samych.</a:t>
            </a:r>
            <a:br>
              <a:rPr lang="pl-PL" dirty="0"/>
            </a:br>
            <a:r>
              <a:rPr lang="pl-PL" dirty="0"/>
              <a:t>Jako dzieci dobrze jest sięgać po porady od osób bardziej doświadczonych, mądrzejszych.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„Mądrzy ludzie nie potrzebują rady, głupi jej nie przyjmą”</a:t>
            </a:r>
            <a:br>
              <a:rPr lang="pl-PL" dirty="0"/>
            </a:br>
            <a:r>
              <a:rPr lang="pl-PL" dirty="0"/>
              <a:t>                                                 - Benjamin Franklin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605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7C36D4-53F8-4C32-A767-B55B2475C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Parę cytatów na temat mądrości życiowej: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EDCEBF8-C616-495B-AD6F-25510EC4D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632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„Co my wiemy to tylko kropelka.</a:t>
            </a:r>
          </a:p>
          <a:p>
            <a:pPr marL="0" indent="0">
              <a:buNone/>
            </a:pPr>
            <a:r>
              <a:rPr lang="pl-PL" sz="3200" dirty="0"/>
              <a:t> Czego nie wiemy to cały ocean…”</a:t>
            </a:r>
          </a:p>
          <a:p>
            <a:pPr marL="0" indent="0">
              <a:buNone/>
            </a:pPr>
            <a:r>
              <a:rPr lang="pl-PL" sz="3200" dirty="0"/>
              <a:t>                                                           - Isaac Newton</a:t>
            </a:r>
            <a:endParaRPr lang="pl-PL" sz="4400" dirty="0"/>
          </a:p>
          <a:p>
            <a:pPr marL="0" indent="0">
              <a:buNone/>
            </a:pPr>
            <a:r>
              <a:rPr lang="pl-PL" sz="3200" dirty="0"/>
              <a:t>„Nie wystarczy zdobywać mądrości,</a:t>
            </a:r>
          </a:p>
          <a:p>
            <a:pPr marL="0" indent="0">
              <a:buNone/>
            </a:pPr>
            <a:r>
              <a:rPr lang="pl-PL" sz="3200" dirty="0"/>
              <a:t>  trzeba jeszcze z niej korzystać.”    </a:t>
            </a:r>
          </a:p>
          <a:p>
            <a:pPr marL="0" indent="0">
              <a:buNone/>
            </a:pPr>
            <a:r>
              <a:rPr lang="pl-PL" sz="3200" dirty="0"/>
              <a:t>                                                            - Cyceron</a:t>
            </a:r>
          </a:p>
          <a:p>
            <a:pPr marL="0" indent="0">
              <a:buNone/>
            </a:pPr>
            <a:r>
              <a:rPr lang="pl-PL" sz="3200" dirty="0"/>
              <a:t>„Wiedzę możemy zdobywać od innych,</a:t>
            </a:r>
          </a:p>
          <a:p>
            <a:pPr marL="0" indent="0">
              <a:buNone/>
            </a:pPr>
            <a:r>
              <a:rPr lang="pl-PL" sz="3200" dirty="0"/>
              <a:t>  ale mądrości musimy nauczyć się sami”      </a:t>
            </a:r>
          </a:p>
          <a:p>
            <a:pPr marL="0" indent="0">
              <a:buNone/>
            </a:pPr>
            <a:r>
              <a:rPr lang="pl-PL" sz="3200" dirty="0"/>
              <a:t>                                                            - Adam Mickiewicz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5597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4F18-41D7-4DD1-AF57-AD6207D6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76971"/>
            <a:ext cx="10515600" cy="1325563"/>
          </a:xfrm>
        </p:spPr>
        <p:txBody>
          <a:bodyPr/>
          <a:lstStyle/>
          <a:p>
            <a:r>
              <a:rPr lang="pl-PL" dirty="0"/>
              <a:t>                          </a:t>
            </a:r>
            <a:r>
              <a:rPr lang="pl-PL" sz="8000" dirty="0"/>
              <a:t>KONIEC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9491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136</Words>
  <Application>Microsoft Office PowerPoint</Application>
  <PresentationFormat>Panoramiczny</PresentationFormat>
  <Paragraphs>19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Mądrość</vt:lpstr>
      <vt:lpstr>Mądrość jest umiejętnością podejmowania rozsądnych, przemyślanych decyzji dobrych dla nas, innych i całego otoczenia. Intuicja jest podpowiedzią dla człowieka. To my decydujemy czy wykorzystamy ją i czy zrobimy to mądrze czy nie. </vt:lpstr>
      <vt:lpstr>Przykład : Koledzy kłócą się a Twoim zadaniem jest pogodzenie ich. Człowiek mądry zastosuje sprawiedliwość i sprawi że obie strony będą tak samo zadowolone lub niezadowolone. Człowiek niemądry rozwiążę sprawę tak, że osobę którą lubi, usprawiedliwi z winy a drugą pozostawi z żalem.</vt:lpstr>
      <vt:lpstr>Mądrość znaczy również doświadczenie ( tzw. Mądrość życiowa), w tym wypadku – osób starszych od nas samych. Jako dzieci dobrze jest sięgać po porady od osób bardziej doświadczonych, mądrzejszych.  „Mądrzy ludzie nie potrzebują rady, głupi jej nie przyjmą”                                                  - Benjamin Franklin </vt:lpstr>
      <vt:lpstr>Parę cytatów na temat mądrości życiowej:</vt:lpstr>
      <vt:lpstr>                          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Mądrość</dc:title>
  <dc:creator>Artur Piotrowicz</dc:creator>
  <cp:lastModifiedBy>Artur Piotrowicz</cp:lastModifiedBy>
  <cp:revision>8</cp:revision>
  <dcterms:created xsi:type="dcterms:W3CDTF">2018-11-29T16:03:51Z</dcterms:created>
  <dcterms:modified xsi:type="dcterms:W3CDTF">2018-11-29T18:01:46Z</dcterms:modified>
</cp:coreProperties>
</file>